
<file path=[Content_Types].xml><?xml version="1.0" encoding="utf-8"?>
<Types xmlns="http://schemas.openxmlformats.org/package/2006/content-types">
  <Default Extension="glb" ContentType="model/gltf.binary"/>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omments/comment1.xml" ContentType="application/vnd.openxmlformats-officedocument.presentationml.comments+xml"/>
  <Override PartName="/ppt/comments/comment2.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4" r:id="rId1"/>
  </p:sldMasterIdLst>
  <p:notesMasterIdLst>
    <p:notesMasterId r:id="rId39"/>
  </p:notesMasterIdLst>
  <p:handoutMasterIdLst>
    <p:handoutMasterId r:id="rId40"/>
  </p:handoutMasterIdLst>
  <p:sldIdLst>
    <p:sldId id="296" r:id="rId2"/>
    <p:sldId id="297" r:id="rId3"/>
    <p:sldId id="301" r:id="rId4"/>
    <p:sldId id="298" r:id="rId5"/>
    <p:sldId id="299" r:id="rId6"/>
    <p:sldId id="300" r:id="rId7"/>
    <p:sldId id="302" r:id="rId8"/>
    <p:sldId id="303" r:id="rId9"/>
    <p:sldId id="271" r:id="rId10"/>
    <p:sldId id="276" r:id="rId11"/>
    <p:sldId id="274" r:id="rId12"/>
    <p:sldId id="275" r:id="rId13"/>
    <p:sldId id="277" r:id="rId14"/>
    <p:sldId id="304" r:id="rId15"/>
    <p:sldId id="280" r:id="rId16"/>
    <p:sldId id="305" r:id="rId17"/>
    <p:sldId id="279" r:id="rId18"/>
    <p:sldId id="278" r:id="rId19"/>
    <p:sldId id="306" r:id="rId20"/>
    <p:sldId id="307" r:id="rId21"/>
    <p:sldId id="308" r:id="rId22"/>
    <p:sldId id="283" r:id="rId23"/>
    <p:sldId id="310" r:id="rId24"/>
    <p:sldId id="311" r:id="rId25"/>
    <p:sldId id="312" r:id="rId26"/>
    <p:sldId id="314" r:id="rId27"/>
    <p:sldId id="315" r:id="rId28"/>
    <p:sldId id="316" r:id="rId29"/>
    <p:sldId id="281" r:id="rId30"/>
    <p:sldId id="282" r:id="rId31"/>
    <p:sldId id="284" r:id="rId32"/>
    <p:sldId id="317" r:id="rId33"/>
    <p:sldId id="318" r:id="rId34"/>
    <p:sldId id="285" r:id="rId35"/>
    <p:sldId id="287" r:id="rId36"/>
    <p:sldId id="309" r:id="rId37"/>
    <p:sldId id="313" r:id="rId38"/>
  </p:sldIdLst>
  <p:sldSz cx="9906000" cy="6858000" type="A4"/>
  <p:notesSz cx="6807200" cy="9939338"/>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12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User" initials="U" lastIdx="2" clrIdx="0">
    <p:extLst>
      <p:ext uri="{19B8F6BF-5375-455C-9EA6-DF929625EA0E}">
        <p15:presenceInfo xmlns:p15="http://schemas.microsoft.com/office/powerpoint/2012/main" userId="Us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393939"/>
    <a:srgbClr val="888888"/>
    <a:srgbClr val="E6E6E6"/>
    <a:srgbClr val="323E1A"/>
    <a:srgbClr val="003300"/>
    <a:srgbClr val="00009A"/>
    <a:srgbClr val="00007A"/>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27F97BB-C833-4FB7-BDE5-3F7075034690}">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等深淺樣式 2 - 輔色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中等深淺樣式 2 - 輔色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中等深淺樣式 2 - 輔色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B301B821-A1FF-4177-AEE7-76D212191A09}" styleName="中等深淺樣式 1 - 輔色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0660B408-B3CF-4A94-85FC-2B1E0A45F4A2}" styleName="深色樣式 2 - 輔色 1/輔色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ED083AE6-46FA-4A59-8FB0-9F97EB10719F}" styleName="淺色樣式 3 - 輔色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5DA37D80-6434-44D0-A028-1B22A696006F}" styleName="淺色樣式 3 - 輔色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BDBED569-4797-4DF1-A0F4-6AAB3CD982D8}" styleName="淺色樣式 3 - 輔色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8B1032C-EA38-4F05-BA0D-38AFFFC7BED3}" styleName="淺色樣式 3 - 輔色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8799B23B-EC83-4686-B30A-512413B5E67A}" styleName="淺色樣式 3 - 輔色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BC89EF96-8CEA-46FF-86C4-4CE0E7609802}" styleName="淺色樣式 3 - 輔色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775DCB02-9BB8-47FD-8907-85C794F793BA}" styleName="佈景主題樣式 1 - 輔色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D113A9D2-9D6B-4929-AA2D-F23B5EE8CBE7}" styleName="佈景主題樣式 2 - 輔色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269D01E-BC32-4049-B463-5C60D7B0CCD2}" styleName="佈景主題樣式 2 - 輔色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E171933-4619-4E11-9A3F-F7608DF75F80}" styleName="中等深淺樣式 1 - 輔色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10A1B5D5-9B99-4C35-A422-299274C87663}" styleName="中等深淺樣式 1 - 輔色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DCAF9ED-07DC-4A11-8D7F-57B35C25682E}" styleName="中等深淺樣式 1 - 輔色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3C2FFA5D-87B4-456A-9821-1D502468CF0F}" styleName="佈景主題樣式 1 - 輔色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012ECD-51FC-41F1-AA8D-1B2483CD663E}" styleName="淺色樣式 2 - 輔色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0E3FDE45-AF77-4B5C-9715-49D594BDF05E}" styleName="淺色樣式 1 - 輔色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6E25E649-3F16-4E02-A733-19D2CDBF48F0}" styleName="中等深淺樣式 3 - 輔色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0505E3EF-67EA-436B-97B2-0124C06EBD24}" styleName="中等深淺樣式 4 - 輔色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125E5076-3810-47DD-B79F-674D7AD40C01}" styleName="深色樣式 1 - 輔色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69CF1AB2-1976-4502-BF36-3FF5EA218861}" styleName="中等深淺樣式 4 - 輔色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85BE263C-DBD7-4A20-BB59-AAB30ACAA65A}" styleName="中等深淺樣式 3 - 輔色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3B4B98B0-60AC-42C2-AFA5-B58CD77FA1E5}" styleName="淺色樣式 1 - 輔色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9C7853C-536D-4A76-A0AE-DD22124D55A5}" styleName="佈景主題樣式 1 - 輔色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2D5ABB26-0587-4C30-8999-92F81FD0307C}" styleName="無樣式、無格線">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1FECB4D8-DB02-4DC6-A0A2-4F2EBAE1DC90}" styleName="中等深淺樣式 1 - 輔色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D27102A9-8310-4765-A935-A1911B00CA55}" styleName="淺色樣式 1 - 輔色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35758FB7-9AC5-4552-8A53-C91805E547FA}" styleName="佈景主題樣式 1 - 輔色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18603FDC-E32A-4AB5-989C-0864C3EAD2B8}" styleName="佈景主題樣式 2 - 輔色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27F97BB-C833-4FB7-BDE5-3F7075034690}" styleName="佈景主題樣式 2 - 輔色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905" autoAdjust="0"/>
    <p:restoredTop sz="94660" autoAdjust="0"/>
  </p:normalViewPr>
  <p:slideViewPr>
    <p:cSldViewPr showGuides="1">
      <p:cViewPr varScale="1">
        <p:scale>
          <a:sx n="117" d="100"/>
          <a:sy n="117" d="100"/>
        </p:scale>
        <p:origin x="1314" y="84"/>
      </p:cViewPr>
      <p:guideLst>
        <p:guide orient="horz" pos="2160"/>
        <p:guide pos="3120"/>
      </p:guideLst>
    </p:cSldViewPr>
  </p:slideViewPr>
  <p:outlineViewPr>
    <p:cViewPr>
      <p:scale>
        <a:sx n="33" d="100"/>
        <a:sy n="33" d="100"/>
      </p:scale>
      <p:origin x="0" y="0"/>
    </p:cViewPr>
  </p:outlineViewPr>
  <p:notesTextViewPr>
    <p:cViewPr>
      <p:scale>
        <a:sx n="1" d="1"/>
        <a:sy n="1" d="1"/>
      </p:scale>
      <p:origin x="0" y="0"/>
    </p:cViewPr>
  </p:notesTextViewPr>
  <p:sorterViewPr>
    <p:cViewPr>
      <p:scale>
        <a:sx n="180" d="100"/>
        <a:sy n="18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handoutMaster" Target="handoutMasters/handoutMaster1.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commentAuthors" Target="commentAuthor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5-03-28T11:58:36.109" idx="1">
    <p:pos x="10" y="10"/>
    <p:text/>
    <p:extLst>
      <p:ext uri="{C676402C-5697-4E1C-873F-D02D1690AC5C}">
        <p15:threadingInfo xmlns:p15="http://schemas.microsoft.com/office/powerpoint/2012/main" timeZoneBias="-48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5-03-28T11:58:36.109" idx="2">
    <p:pos x="10" y="10"/>
    <p:text/>
    <p:extLst>
      <p:ext uri="{C676402C-5697-4E1C-873F-D02D1690AC5C}">
        <p15:threadingInfo xmlns:p15="http://schemas.microsoft.com/office/powerpoint/2012/main" timeZoneBias="-48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49575" cy="4968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sz="quarter" idx="1"/>
          </p:nvPr>
        </p:nvSpPr>
        <p:spPr>
          <a:xfrm>
            <a:off x="3856038" y="0"/>
            <a:ext cx="2949575" cy="496888"/>
          </a:xfrm>
          <a:prstGeom prst="rect">
            <a:avLst/>
          </a:prstGeom>
        </p:spPr>
        <p:txBody>
          <a:bodyPr vert="horz" lIns="91440" tIns="45720" rIns="91440" bIns="45720" rtlCol="0"/>
          <a:lstStyle>
            <a:lvl1pPr algn="r">
              <a:defRPr sz="1200"/>
            </a:lvl1pPr>
          </a:lstStyle>
          <a:p>
            <a:fld id="{05BF5AB9-3463-4E65-AFD3-5431B79ADFDC}" type="datetimeFigureOut">
              <a:rPr lang="zh-TW" altLang="en-US" smtClean="0"/>
              <a:pPr/>
              <a:t>2025/3/30</a:t>
            </a:fld>
            <a:endParaRPr lang="zh-TW" altLang="en-US"/>
          </a:p>
        </p:txBody>
      </p:sp>
      <p:sp>
        <p:nvSpPr>
          <p:cNvPr id="4" name="頁尾版面配置區 3"/>
          <p:cNvSpPr>
            <a:spLocks noGrp="1"/>
          </p:cNvSpPr>
          <p:nvPr>
            <p:ph type="ftr" sz="quarter" idx="2"/>
          </p:nvPr>
        </p:nvSpPr>
        <p:spPr>
          <a:xfrm>
            <a:off x="0" y="9440863"/>
            <a:ext cx="2949575" cy="496887"/>
          </a:xfrm>
          <a:prstGeom prst="rect">
            <a:avLst/>
          </a:prstGeom>
        </p:spPr>
        <p:txBody>
          <a:bodyPr vert="horz" lIns="91440" tIns="45720" rIns="91440" bIns="45720" rtlCol="0" anchor="b"/>
          <a:lstStyle>
            <a:lvl1pPr algn="l">
              <a:defRPr sz="1200"/>
            </a:lvl1pPr>
          </a:lstStyle>
          <a:p>
            <a:endParaRPr lang="zh-TW" altLang="en-US"/>
          </a:p>
        </p:txBody>
      </p:sp>
      <p:sp>
        <p:nvSpPr>
          <p:cNvPr id="5" name="投影片編號版面配置區 4"/>
          <p:cNvSpPr>
            <a:spLocks noGrp="1"/>
          </p:cNvSpPr>
          <p:nvPr>
            <p:ph type="sldNum" sz="quarter" idx="3"/>
          </p:nvPr>
        </p:nvSpPr>
        <p:spPr>
          <a:xfrm>
            <a:off x="3856038" y="9440863"/>
            <a:ext cx="2949575" cy="496887"/>
          </a:xfrm>
          <a:prstGeom prst="rect">
            <a:avLst/>
          </a:prstGeom>
        </p:spPr>
        <p:txBody>
          <a:bodyPr vert="horz" lIns="91440" tIns="45720" rIns="91440" bIns="45720" rtlCol="0" anchor="b"/>
          <a:lstStyle>
            <a:lvl1pPr algn="r">
              <a:defRPr sz="1200"/>
            </a:lvl1pPr>
          </a:lstStyle>
          <a:p>
            <a:fld id="{C6A0C45D-A6E0-411D-9D9F-B22D9F5136D5}" type="slidenum">
              <a:rPr lang="zh-TW" altLang="en-US" smtClean="0"/>
              <a:pPr/>
              <a:t>‹#›</a:t>
            </a:fld>
            <a:endParaRPr lang="zh-TW" altLang="en-US"/>
          </a:p>
        </p:txBody>
      </p:sp>
    </p:spTree>
    <p:extLst>
      <p:ext uri="{BB962C8B-B14F-4D97-AF65-F5344CB8AC3E}">
        <p14:creationId xmlns:p14="http://schemas.microsoft.com/office/powerpoint/2010/main" val="235210737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49575" cy="4968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56038" y="0"/>
            <a:ext cx="2949575" cy="496888"/>
          </a:xfrm>
          <a:prstGeom prst="rect">
            <a:avLst/>
          </a:prstGeom>
        </p:spPr>
        <p:txBody>
          <a:bodyPr vert="horz" lIns="91440" tIns="45720" rIns="91440" bIns="45720" rtlCol="0"/>
          <a:lstStyle>
            <a:lvl1pPr algn="r">
              <a:defRPr sz="1200"/>
            </a:lvl1pPr>
          </a:lstStyle>
          <a:p>
            <a:fld id="{838FF680-7B6B-4655-B6A1-33A8AD0AE8B4}" type="datetimeFigureOut">
              <a:rPr lang="zh-TW" altLang="en-US" smtClean="0"/>
              <a:pPr/>
              <a:t>2025/3/30</a:t>
            </a:fld>
            <a:endParaRPr lang="zh-TW" altLang="en-US"/>
          </a:p>
        </p:txBody>
      </p:sp>
      <p:sp>
        <p:nvSpPr>
          <p:cNvPr id="4" name="投影片圖像版面配置區 3"/>
          <p:cNvSpPr>
            <a:spLocks noGrp="1" noRot="1" noChangeAspect="1"/>
          </p:cNvSpPr>
          <p:nvPr>
            <p:ph type="sldImg" idx="2"/>
          </p:nvPr>
        </p:nvSpPr>
        <p:spPr>
          <a:xfrm>
            <a:off x="712788" y="746125"/>
            <a:ext cx="5381625" cy="3725863"/>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1038" y="4721225"/>
            <a:ext cx="5445125" cy="4471988"/>
          </a:xfrm>
          <a:prstGeom prst="rect">
            <a:avLst/>
          </a:prstGeom>
        </p:spPr>
        <p:txBody>
          <a:bodyPr vert="horz" lIns="91440" tIns="45720" rIns="91440" bIns="45720"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9440863"/>
            <a:ext cx="2949575" cy="4968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56038" y="9440863"/>
            <a:ext cx="2949575" cy="496887"/>
          </a:xfrm>
          <a:prstGeom prst="rect">
            <a:avLst/>
          </a:prstGeom>
        </p:spPr>
        <p:txBody>
          <a:bodyPr vert="horz" lIns="91440" tIns="45720" rIns="91440" bIns="45720" rtlCol="0" anchor="b"/>
          <a:lstStyle>
            <a:lvl1pPr algn="r">
              <a:defRPr sz="1200"/>
            </a:lvl1pPr>
          </a:lstStyle>
          <a:p>
            <a:fld id="{6F9E9FB9-4D1E-4A88-8F87-B34AFE16905A}" type="slidenum">
              <a:rPr lang="zh-TW" altLang="en-US" smtClean="0"/>
              <a:pPr/>
              <a:t>‹#›</a:t>
            </a:fld>
            <a:endParaRPr lang="zh-TW" altLang="en-US"/>
          </a:p>
        </p:txBody>
      </p:sp>
    </p:spTree>
    <p:extLst>
      <p:ext uri="{BB962C8B-B14F-4D97-AF65-F5344CB8AC3E}">
        <p14:creationId xmlns:p14="http://schemas.microsoft.com/office/powerpoint/2010/main" val="919530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sp>
        <p:nvSpPr>
          <p:cNvPr id="2" name="標題 1"/>
          <p:cNvSpPr>
            <a:spLocks noGrp="1"/>
          </p:cNvSpPr>
          <p:nvPr>
            <p:ph type="title" hasCustomPrompt="1"/>
          </p:nvPr>
        </p:nvSpPr>
        <p:spPr>
          <a:xfrm>
            <a:off x="632520" y="2708920"/>
            <a:ext cx="8640960" cy="720080"/>
          </a:xfrm>
          <a:prstGeom prst="rect">
            <a:avLst/>
          </a:prstGeom>
        </p:spPr>
        <p:txBody>
          <a:bodyPr/>
          <a:lstStyle>
            <a:lvl1pPr>
              <a:defRPr>
                <a:solidFill>
                  <a:schemeClr val="accent4"/>
                </a:solidFill>
                <a:latin typeface="微軟正黑體" panose="020B0604030504040204" pitchFamily="34" charset="-120"/>
                <a:ea typeface="微軟正黑體" panose="020B0604030504040204" pitchFamily="34" charset="-120"/>
              </a:defRPr>
            </a:lvl1pPr>
          </a:lstStyle>
          <a:p>
            <a:r>
              <a:rPr lang="zh-TW" altLang="en-US" dirty="0"/>
              <a:t>封面</a:t>
            </a:r>
            <a:r>
              <a:rPr lang="en-US" altLang="zh-TW" dirty="0"/>
              <a:t>/</a:t>
            </a:r>
            <a:r>
              <a:rPr lang="zh-TW" altLang="en-US" dirty="0"/>
              <a:t>區塊</a:t>
            </a:r>
          </a:p>
        </p:txBody>
      </p:sp>
      <p:sp>
        <p:nvSpPr>
          <p:cNvPr id="6" name="副標題 2"/>
          <p:cNvSpPr>
            <a:spLocks noGrp="1"/>
          </p:cNvSpPr>
          <p:nvPr>
            <p:ph type="subTitle" idx="1"/>
          </p:nvPr>
        </p:nvSpPr>
        <p:spPr>
          <a:xfrm>
            <a:off x="1352600" y="3789040"/>
            <a:ext cx="7200800" cy="1080120"/>
          </a:xfrm>
        </p:spPr>
        <p:txBody>
          <a:bodyPr>
            <a:normAutofit/>
          </a:bodyPr>
          <a:lstStyle>
            <a:lvl1pPr marL="0" indent="0" algn="ctr">
              <a:buNone/>
              <a:defRPr sz="2000">
                <a:solidFill>
                  <a:schemeClr val="accent4"/>
                </a:solidFill>
                <a:latin typeface="微軟正黑體" panose="020B0604030504040204" pitchFamily="34" charset="-120"/>
                <a:ea typeface="微軟正黑體" panose="020B0604030504040204" pitchFamily="34" charset="-12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TW" altLang="en-US"/>
              <a:t>按一下以編輯母片子標題樣式</a:t>
            </a:r>
            <a:endParaRPr lang="zh-TW" altLang="en-US" dirty="0"/>
          </a:p>
        </p:txBody>
      </p:sp>
    </p:spTree>
    <p:extLst>
      <p:ext uri="{BB962C8B-B14F-4D97-AF65-F5344CB8AC3E}">
        <p14:creationId xmlns:p14="http://schemas.microsoft.com/office/powerpoint/2010/main" val="35545312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標題及物件">
    <p:spTree>
      <p:nvGrpSpPr>
        <p:cNvPr id="1" name=""/>
        <p:cNvGrpSpPr/>
        <p:nvPr/>
      </p:nvGrpSpPr>
      <p:grpSpPr>
        <a:xfrm>
          <a:off x="0" y="0"/>
          <a:ext cx="0" cy="0"/>
          <a:chOff x="0" y="0"/>
          <a:chExt cx="0" cy="0"/>
        </a:xfrm>
      </p:grpSpPr>
      <p:sp>
        <p:nvSpPr>
          <p:cNvPr id="3" name="內容版面配置區 2"/>
          <p:cNvSpPr>
            <a:spLocks noGrp="1"/>
          </p:cNvSpPr>
          <p:nvPr>
            <p:ph idx="1"/>
          </p:nvPr>
        </p:nvSpPr>
        <p:spPr>
          <a:xfrm>
            <a:off x="1065600" y="979200"/>
            <a:ext cx="7775832" cy="4680520"/>
          </a:xfrm>
        </p:spPr>
        <p:txBody>
          <a:bodyPr/>
          <a:lstStyle>
            <a:lvl1pPr>
              <a:lnSpc>
                <a:spcPct val="100000"/>
              </a:lnSpc>
              <a:spcBef>
                <a:spcPts val="600"/>
              </a:spcBef>
              <a:spcAft>
                <a:spcPts val="600"/>
              </a:spcAft>
              <a:defRPr b="1">
                <a:solidFill>
                  <a:srgbClr val="FFFFFF"/>
                </a:solidFill>
              </a:defRPr>
            </a:lvl1pPr>
            <a:lvl2pPr>
              <a:lnSpc>
                <a:spcPct val="100000"/>
              </a:lnSpc>
              <a:spcBef>
                <a:spcPts val="600"/>
              </a:spcBef>
              <a:spcAft>
                <a:spcPts val="600"/>
              </a:spcAft>
              <a:defRPr>
                <a:solidFill>
                  <a:srgbClr val="FFFFFF"/>
                </a:solidFill>
              </a:defRPr>
            </a:lvl2pPr>
            <a:lvl3pPr marL="1076325" indent="-266700">
              <a:lnSpc>
                <a:spcPct val="100000"/>
              </a:lnSpc>
              <a:spcBef>
                <a:spcPts val="600"/>
              </a:spcBef>
              <a:spcAft>
                <a:spcPts val="600"/>
              </a:spcAft>
              <a:defRPr>
                <a:solidFill>
                  <a:srgbClr val="FFFFFF"/>
                </a:solidFill>
              </a:defRPr>
            </a:lvl3pPr>
            <a:lvl4pPr marL="1343025" indent="-180975">
              <a:lnSpc>
                <a:spcPct val="100000"/>
              </a:lnSpc>
              <a:spcBef>
                <a:spcPts val="600"/>
              </a:spcBef>
              <a:spcAft>
                <a:spcPts val="600"/>
              </a:spcAft>
              <a:defRPr>
                <a:solidFill>
                  <a:srgbClr val="FFFFFF"/>
                </a:solidFill>
              </a:defRPr>
            </a:lvl4pPr>
            <a:lvl5pPr marL="1619250" indent="-276225">
              <a:lnSpc>
                <a:spcPct val="100000"/>
              </a:lnSpc>
              <a:spcBef>
                <a:spcPts val="600"/>
              </a:spcBef>
              <a:spcAft>
                <a:spcPts val="600"/>
              </a:spcAft>
              <a:tabLst>
                <a:tab pos="7981950" algn="l"/>
              </a:tabLst>
              <a:defRPr>
                <a:solidFill>
                  <a:srgbClr val="FFFFFF"/>
                </a:solidFill>
              </a:defRPr>
            </a:lvl5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zh-TW" altLang="en-US" dirty="0"/>
          </a:p>
        </p:txBody>
      </p:sp>
    </p:spTree>
    <p:extLst>
      <p:ext uri="{BB962C8B-B14F-4D97-AF65-F5344CB8AC3E}">
        <p14:creationId xmlns:p14="http://schemas.microsoft.com/office/powerpoint/2010/main" val="1577859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只有標題">
    <p:spTree>
      <p:nvGrpSpPr>
        <p:cNvPr id="1" name=""/>
        <p:cNvGrpSpPr/>
        <p:nvPr/>
      </p:nvGrpSpPr>
      <p:grpSpPr>
        <a:xfrm>
          <a:off x="0" y="0"/>
          <a:ext cx="0" cy="0"/>
          <a:chOff x="0" y="0"/>
          <a:chExt cx="0" cy="0"/>
        </a:xfrm>
      </p:grpSpPr>
      <p:sp>
        <p:nvSpPr>
          <p:cNvPr id="5" name="標題版面配置區 1"/>
          <p:cNvSpPr>
            <a:spLocks noGrp="1"/>
          </p:cNvSpPr>
          <p:nvPr>
            <p:ph type="title"/>
          </p:nvPr>
        </p:nvSpPr>
        <p:spPr bwMode="ltGray">
          <a:xfrm>
            <a:off x="632520" y="72008"/>
            <a:ext cx="8640960" cy="764704"/>
          </a:xfrm>
          <a:prstGeom prst="rect">
            <a:avLst/>
          </a:prstGeom>
        </p:spPr>
        <p:txBody>
          <a:bodyPr vert="horz" lIns="91440" tIns="45720" rIns="91440" bIns="45720" rtlCol="0" anchor="ctr">
            <a:noAutofit/>
          </a:bodyPr>
          <a:lstStyle>
            <a:lvl1pPr>
              <a:defRPr>
                <a:solidFill>
                  <a:schemeClr val="accent4"/>
                </a:solidFill>
                <a:latin typeface="微軟正黑體" panose="020B0604030504040204" pitchFamily="34" charset="-120"/>
                <a:ea typeface="微軟正黑體" panose="020B0604030504040204" pitchFamily="34" charset="-120"/>
              </a:defRPr>
            </a:lvl1pPr>
          </a:lstStyle>
          <a:p>
            <a:pPr lvl="0"/>
            <a:r>
              <a:rPr lang="zh-TW" altLang="en-US"/>
              <a:t>按一下以編輯母片標題樣式</a:t>
            </a:r>
            <a:endParaRPr lang="zh-TW" altLang="en-US" dirty="0"/>
          </a:p>
        </p:txBody>
      </p:sp>
    </p:spTree>
    <p:extLst>
      <p:ext uri="{BB962C8B-B14F-4D97-AF65-F5344CB8AC3E}">
        <p14:creationId xmlns:p14="http://schemas.microsoft.com/office/powerpoint/2010/main" val="26188947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標題及直排文字">
    <p:spTree>
      <p:nvGrpSpPr>
        <p:cNvPr id="1" name=""/>
        <p:cNvGrpSpPr/>
        <p:nvPr/>
      </p:nvGrpSpPr>
      <p:grpSpPr>
        <a:xfrm>
          <a:off x="0" y="0"/>
          <a:ext cx="0" cy="0"/>
          <a:chOff x="0" y="0"/>
          <a:chExt cx="0" cy="0"/>
        </a:xfrm>
      </p:grpSpPr>
      <p:sp>
        <p:nvSpPr>
          <p:cNvPr id="3" name="直排文字版面配置區 2"/>
          <p:cNvSpPr>
            <a:spLocks noGrp="1"/>
          </p:cNvSpPr>
          <p:nvPr>
            <p:ph type="body" orient="vert" idx="1"/>
          </p:nvPr>
        </p:nvSpPr>
        <p:spPr>
          <a:xfrm>
            <a:off x="632520" y="1124744"/>
            <a:ext cx="8640960" cy="4680520"/>
          </a:xfrm>
        </p:spPr>
        <p:txBody>
          <a:bodyPr vert="eaVert"/>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zh-TW" altLang="en-US" dirty="0"/>
          </a:p>
        </p:txBody>
      </p:sp>
      <p:sp>
        <p:nvSpPr>
          <p:cNvPr id="5" name="標題版面配置區 1"/>
          <p:cNvSpPr>
            <a:spLocks noGrp="1"/>
          </p:cNvSpPr>
          <p:nvPr>
            <p:ph type="title"/>
          </p:nvPr>
        </p:nvSpPr>
        <p:spPr bwMode="ltGray">
          <a:xfrm>
            <a:off x="632520" y="72008"/>
            <a:ext cx="8640960" cy="764704"/>
          </a:xfrm>
          <a:prstGeom prst="rect">
            <a:avLst/>
          </a:prstGeom>
        </p:spPr>
        <p:txBody>
          <a:bodyPr vert="horz" lIns="91440" tIns="45720" rIns="91440" bIns="45720" rtlCol="0" anchor="ctr">
            <a:noAutofit/>
          </a:bodyPr>
          <a:lstStyle>
            <a:lvl1pPr>
              <a:defRPr>
                <a:solidFill>
                  <a:schemeClr val="accent4"/>
                </a:solidFill>
                <a:latin typeface="微軟正黑體" panose="020B0604030504040204" pitchFamily="34" charset="-120"/>
                <a:ea typeface="微軟正黑體" panose="020B0604030504040204" pitchFamily="34" charset="-120"/>
              </a:defRPr>
            </a:lvl1pPr>
          </a:lstStyle>
          <a:p>
            <a:pPr lvl="0"/>
            <a:r>
              <a:rPr lang="zh-TW" altLang="en-US"/>
              <a:t>按一下以編輯母片標題樣式</a:t>
            </a:r>
            <a:endParaRPr lang="zh-TW" altLang="en-US" dirty="0"/>
          </a:p>
        </p:txBody>
      </p:sp>
    </p:spTree>
    <p:extLst>
      <p:ext uri="{BB962C8B-B14F-4D97-AF65-F5344CB8AC3E}">
        <p14:creationId xmlns:p14="http://schemas.microsoft.com/office/powerpoint/2010/main" val="18729306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標題及物件">
    <p:spTree>
      <p:nvGrpSpPr>
        <p:cNvPr id="1" name=""/>
        <p:cNvGrpSpPr/>
        <p:nvPr/>
      </p:nvGrpSpPr>
      <p:grpSpPr>
        <a:xfrm>
          <a:off x="0" y="0"/>
          <a:ext cx="0" cy="0"/>
          <a:chOff x="0" y="0"/>
          <a:chExt cx="0" cy="0"/>
        </a:xfrm>
      </p:grpSpPr>
      <p:sp>
        <p:nvSpPr>
          <p:cNvPr id="6" name="標題版面配置區 1"/>
          <p:cNvSpPr>
            <a:spLocks noGrp="1"/>
          </p:cNvSpPr>
          <p:nvPr>
            <p:ph type="title"/>
          </p:nvPr>
        </p:nvSpPr>
        <p:spPr bwMode="ltGray">
          <a:xfrm>
            <a:off x="632520" y="73536"/>
            <a:ext cx="8640960" cy="764704"/>
          </a:xfrm>
          <a:prstGeom prst="rect">
            <a:avLst/>
          </a:prstGeom>
        </p:spPr>
        <p:txBody>
          <a:bodyPr vert="horz" lIns="91440" tIns="45720" rIns="91440" bIns="45720" rtlCol="0" anchor="ctr">
            <a:noAutofit/>
          </a:bodyPr>
          <a:lstStyle>
            <a:lvl1pPr>
              <a:defRPr>
                <a:solidFill>
                  <a:schemeClr val="accent4"/>
                </a:solidFill>
                <a:latin typeface="微軟正黑體" panose="020B0604030504040204" pitchFamily="34" charset="-120"/>
                <a:ea typeface="微軟正黑體" panose="020B0604030504040204" pitchFamily="34" charset="-120"/>
              </a:defRPr>
            </a:lvl1pPr>
          </a:lstStyle>
          <a:p>
            <a:pPr lvl="0"/>
            <a:r>
              <a:rPr lang="zh-TW" altLang="en-US" dirty="0"/>
              <a:t>按一下以編輯母片標題樣式</a:t>
            </a:r>
          </a:p>
        </p:txBody>
      </p:sp>
      <p:sp>
        <p:nvSpPr>
          <p:cNvPr id="5" name="內容版面配置區 2"/>
          <p:cNvSpPr>
            <a:spLocks noGrp="1"/>
          </p:cNvSpPr>
          <p:nvPr>
            <p:ph idx="1"/>
          </p:nvPr>
        </p:nvSpPr>
        <p:spPr>
          <a:xfrm>
            <a:off x="632520" y="1088740"/>
            <a:ext cx="8640960" cy="5148572"/>
          </a:xfrm>
        </p:spPr>
        <p:txBody>
          <a:bodyPr/>
          <a:lstStyle>
            <a:lvl1pPr>
              <a:lnSpc>
                <a:spcPct val="100000"/>
              </a:lnSpc>
              <a:spcBef>
                <a:spcPts val="600"/>
              </a:spcBef>
              <a:spcAft>
                <a:spcPts val="600"/>
              </a:spcAft>
              <a:defRPr b="1">
                <a:solidFill>
                  <a:srgbClr val="FFFFFF"/>
                </a:solidFill>
              </a:defRPr>
            </a:lvl1pPr>
            <a:lvl2pPr>
              <a:lnSpc>
                <a:spcPct val="100000"/>
              </a:lnSpc>
              <a:spcBef>
                <a:spcPts val="600"/>
              </a:spcBef>
              <a:spcAft>
                <a:spcPts val="600"/>
              </a:spcAft>
              <a:defRPr>
                <a:solidFill>
                  <a:srgbClr val="FFFFFF"/>
                </a:solidFill>
              </a:defRPr>
            </a:lvl2pPr>
            <a:lvl3pPr marL="1076325" indent="-266700">
              <a:lnSpc>
                <a:spcPct val="100000"/>
              </a:lnSpc>
              <a:spcBef>
                <a:spcPts val="600"/>
              </a:spcBef>
              <a:spcAft>
                <a:spcPts val="600"/>
              </a:spcAft>
              <a:defRPr>
                <a:solidFill>
                  <a:srgbClr val="FFFFFF"/>
                </a:solidFill>
              </a:defRPr>
            </a:lvl3pPr>
            <a:lvl4pPr marL="1343025" indent="-180975">
              <a:lnSpc>
                <a:spcPct val="100000"/>
              </a:lnSpc>
              <a:spcBef>
                <a:spcPts val="600"/>
              </a:spcBef>
              <a:spcAft>
                <a:spcPts val="600"/>
              </a:spcAft>
              <a:defRPr>
                <a:solidFill>
                  <a:srgbClr val="FFFFFF"/>
                </a:solidFill>
              </a:defRPr>
            </a:lvl4pPr>
            <a:lvl5pPr marL="1619250" indent="-276225">
              <a:lnSpc>
                <a:spcPct val="100000"/>
              </a:lnSpc>
              <a:spcBef>
                <a:spcPts val="600"/>
              </a:spcBef>
              <a:spcAft>
                <a:spcPts val="600"/>
              </a:spcAft>
              <a:tabLst>
                <a:tab pos="7981950" algn="l"/>
              </a:tabLst>
              <a:defRPr>
                <a:solidFill>
                  <a:srgbClr val="FFFFFF"/>
                </a:solidFill>
              </a:defRPr>
            </a:lvl5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zh-TW" altLang="en-US" dirty="0"/>
          </a:p>
        </p:txBody>
      </p:sp>
    </p:spTree>
    <p:extLst>
      <p:ext uri="{BB962C8B-B14F-4D97-AF65-F5344CB8AC3E}">
        <p14:creationId xmlns:p14="http://schemas.microsoft.com/office/powerpoint/2010/main" val="41064618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只有標題">
    <p:spTree>
      <p:nvGrpSpPr>
        <p:cNvPr id="1" name=""/>
        <p:cNvGrpSpPr/>
        <p:nvPr/>
      </p:nvGrpSpPr>
      <p:grpSpPr>
        <a:xfrm>
          <a:off x="0" y="0"/>
          <a:ext cx="0" cy="0"/>
          <a:chOff x="0" y="0"/>
          <a:chExt cx="0" cy="0"/>
        </a:xfrm>
      </p:grpSpPr>
      <p:sp>
        <p:nvSpPr>
          <p:cNvPr id="7" name="內容版面配置區 6"/>
          <p:cNvSpPr>
            <a:spLocks noGrp="1"/>
          </p:cNvSpPr>
          <p:nvPr>
            <p:ph sz="quarter" idx="13"/>
          </p:nvPr>
        </p:nvSpPr>
        <p:spPr>
          <a:xfrm>
            <a:off x="632520" y="1125091"/>
            <a:ext cx="4111947" cy="5039965"/>
          </a:xfr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9" name="內容版面配置區 8"/>
          <p:cNvSpPr>
            <a:spLocks noGrp="1"/>
          </p:cNvSpPr>
          <p:nvPr>
            <p:ph sz="quarter" idx="14"/>
          </p:nvPr>
        </p:nvSpPr>
        <p:spPr>
          <a:xfrm>
            <a:off x="5150340" y="1124744"/>
            <a:ext cx="4105275" cy="5040312"/>
          </a:xfr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8" name="標題版面配置區 1"/>
          <p:cNvSpPr>
            <a:spLocks noGrp="1"/>
          </p:cNvSpPr>
          <p:nvPr>
            <p:ph type="title"/>
          </p:nvPr>
        </p:nvSpPr>
        <p:spPr bwMode="ltGray">
          <a:xfrm>
            <a:off x="632520" y="72008"/>
            <a:ext cx="8640960" cy="764704"/>
          </a:xfrm>
          <a:prstGeom prst="rect">
            <a:avLst/>
          </a:prstGeom>
        </p:spPr>
        <p:txBody>
          <a:bodyPr vert="horz" lIns="91440" tIns="45720" rIns="91440" bIns="45720" rtlCol="0" anchor="ctr">
            <a:noAutofit/>
          </a:bodyPr>
          <a:lstStyle>
            <a:lvl1pPr>
              <a:defRPr>
                <a:solidFill>
                  <a:schemeClr val="accent4"/>
                </a:solidFill>
                <a:latin typeface="微軟正黑體" panose="020B0604030504040204" pitchFamily="34" charset="-120"/>
                <a:ea typeface="微軟正黑體" panose="020B0604030504040204" pitchFamily="34" charset="-120"/>
              </a:defRPr>
            </a:lvl1pPr>
          </a:lstStyle>
          <a:p>
            <a:pPr lvl="0"/>
            <a:r>
              <a:rPr lang="zh-TW" altLang="en-US"/>
              <a:t>按一下以編輯母片標題樣式</a:t>
            </a:r>
            <a:endParaRPr lang="zh-TW" altLang="en-US" dirty="0"/>
          </a:p>
        </p:txBody>
      </p:sp>
    </p:spTree>
    <p:extLst>
      <p:ext uri="{BB962C8B-B14F-4D97-AF65-F5344CB8AC3E}">
        <p14:creationId xmlns:p14="http://schemas.microsoft.com/office/powerpoint/2010/main" val="35912191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含標題的內容">
    <p:spTree>
      <p:nvGrpSpPr>
        <p:cNvPr id="1" name=""/>
        <p:cNvGrpSpPr/>
        <p:nvPr/>
      </p:nvGrpSpPr>
      <p:grpSpPr>
        <a:xfrm>
          <a:off x="0" y="0"/>
          <a:ext cx="0" cy="0"/>
          <a:chOff x="0" y="0"/>
          <a:chExt cx="0" cy="0"/>
        </a:xfrm>
      </p:grpSpPr>
      <p:sp>
        <p:nvSpPr>
          <p:cNvPr id="3" name="內容版面配置區 2"/>
          <p:cNvSpPr>
            <a:spLocks noGrp="1"/>
          </p:cNvSpPr>
          <p:nvPr>
            <p:ph idx="1"/>
          </p:nvPr>
        </p:nvSpPr>
        <p:spPr>
          <a:xfrm>
            <a:off x="4016897" y="1124744"/>
            <a:ext cx="5259982" cy="5184576"/>
          </a:xfrm>
        </p:spPr>
        <p:txBody>
          <a:bodyPr/>
          <a:lstStyle>
            <a:lvl1pPr>
              <a:defRPr sz="2800">
                <a:solidFill>
                  <a:srgbClr val="FFFFFF"/>
                </a:solidFill>
              </a:defRPr>
            </a:lvl1pPr>
            <a:lvl2pPr>
              <a:defRPr sz="2400">
                <a:solidFill>
                  <a:srgbClr val="FFFFFF"/>
                </a:solidFill>
              </a:defRPr>
            </a:lvl2pPr>
            <a:lvl3pPr>
              <a:defRPr sz="2000">
                <a:solidFill>
                  <a:srgbClr val="FFFFFF"/>
                </a:solidFill>
              </a:defRPr>
            </a:lvl3pPr>
            <a:lvl4pPr>
              <a:defRPr sz="1800">
                <a:solidFill>
                  <a:srgbClr val="FFFFFF"/>
                </a:solidFill>
              </a:defRPr>
            </a:lvl4pPr>
            <a:lvl5pPr>
              <a:defRPr sz="1800">
                <a:solidFill>
                  <a:srgbClr val="FFFFFF"/>
                </a:solidFill>
              </a:defRPr>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zh-TW" altLang="en-US" dirty="0"/>
          </a:p>
        </p:txBody>
      </p:sp>
      <p:sp>
        <p:nvSpPr>
          <p:cNvPr id="4" name="文字版面配置區 3"/>
          <p:cNvSpPr>
            <a:spLocks noGrp="1"/>
          </p:cNvSpPr>
          <p:nvPr>
            <p:ph type="body" sz="half" idx="2"/>
          </p:nvPr>
        </p:nvSpPr>
        <p:spPr>
          <a:xfrm>
            <a:off x="629120" y="1124744"/>
            <a:ext cx="3197327" cy="5184576"/>
          </a:xfrm>
        </p:spPr>
        <p:txBody>
          <a:bodyPr/>
          <a:lstStyle>
            <a:lvl1pPr marL="0" indent="0">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7" name="標題版面配置區 1"/>
          <p:cNvSpPr>
            <a:spLocks noGrp="1"/>
          </p:cNvSpPr>
          <p:nvPr>
            <p:ph type="title"/>
          </p:nvPr>
        </p:nvSpPr>
        <p:spPr bwMode="ltGray">
          <a:xfrm>
            <a:off x="632520" y="72008"/>
            <a:ext cx="8640960" cy="764704"/>
          </a:xfrm>
          <a:prstGeom prst="rect">
            <a:avLst/>
          </a:prstGeom>
        </p:spPr>
        <p:txBody>
          <a:bodyPr vert="horz" lIns="91440" tIns="45720" rIns="91440" bIns="45720" rtlCol="0" anchor="ctr">
            <a:noAutofit/>
          </a:bodyPr>
          <a:lstStyle>
            <a:lvl1pPr>
              <a:defRPr>
                <a:solidFill>
                  <a:schemeClr val="accent4"/>
                </a:solidFill>
                <a:latin typeface="微軟正黑體" panose="020B0604030504040204" pitchFamily="34" charset="-120"/>
                <a:ea typeface="微軟正黑體" panose="020B0604030504040204" pitchFamily="34" charset="-120"/>
              </a:defRPr>
            </a:lvl1pPr>
          </a:lstStyle>
          <a:p>
            <a:pPr lvl="0"/>
            <a:r>
              <a:rPr lang="zh-TW" altLang="en-US"/>
              <a:t>按一下以編輯母片標題樣式</a:t>
            </a:r>
            <a:endParaRPr lang="zh-TW" altLang="en-US" dirty="0"/>
          </a:p>
        </p:txBody>
      </p:sp>
    </p:spTree>
    <p:extLst>
      <p:ext uri="{BB962C8B-B14F-4D97-AF65-F5344CB8AC3E}">
        <p14:creationId xmlns:p14="http://schemas.microsoft.com/office/powerpoint/2010/main" val="11775170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自訂版面配置">
    <p:spTree>
      <p:nvGrpSpPr>
        <p:cNvPr id="1" name=""/>
        <p:cNvGrpSpPr/>
        <p:nvPr/>
      </p:nvGrpSpPr>
      <p:grpSpPr>
        <a:xfrm>
          <a:off x="0" y="0"/>
          <a:ext cx="0" cy="0"/>
          <a:chOff x="0" y="0"/>
          <a:chExt cx="0" cy="0"/>
        </a:xfrm>
      </p:grpSpPr>
      <p:sp>
        <p:nvSpPr>
          <p:cNvPr id="4" name="標題版面配置區 1"/>
          <p:cNvSpPr>
            <a:spLocks noGrp="1"/>
          </p:cNvSpPr>
          <p:nvPr>
            <p:ph type="title"/>
          </p:nvPr>
        </p:nvSpPr>
        <p:spPr bwMode="ltGray">
          <a:xfrm>
            <a:off x="632520" y="72008"/>
            <a:ext cx="8640960" cy="764704"/>
          </a:xfrm>
          <a:prstGeom prst="rect">
            <a:avLst/>
          </a:prstGeom>
        </p:spPr>
        <p:txBody>
          <a:bodyPr vert="horz" lIns="91440" tIns="45720" rIns="91440" bIns="45720" rtlCol="0" anchor="ctr">
            <a:noAutofit/>
          </a:bodyPr>
          <a:lstStyle>
            <a:lvl1pPr>
              <a:defRPr>
                <a:solidFill>
                  <a:schemeClr val="accent4"/>
                </a:solidFill>
                <a:latin typeface="微軟正黑體" panose="020B0604030504040204" pitchFamily="34" charset="-120"/>
                <a:ea typeface="微軟正黑體" panose="020B0604030504040204" pitchFamily="34" charset="-120"/>
              </a:defRPr>
            </a:lvl1pPr>
          </a:lstStyle>
          <a:p>
            <a:pPr lvl="0"/>
            <a:r>
              <a:rPr lang="zh-TW" altLang="en-US"/>
              <a:t>按一下以編輯母片標題樣式</a:t>
            </a:r>
            <a:endParaRPr lang="zh-TW" altLang="en-US" dirty="0"/>
          </a:p>
        </p:txBody>
      </p:sp>
    </p:spTree>
    <p:extLst>
      <p:ext uri="{BB962C8B-B14F-4D97-AF65-F5344CB8AC3E}">
        <p14:creationId xmlns:p14="http://schemas.microsoft.com/office/powerpoint/2010/main" val="41338338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891527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ltGray">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3" name="文字版面配置區 2"/>
          <p:cNvSpPr>
            <a:spLocks noGrp="1"/>
          </p:cNvSpPr>
          <p:nvPr>
            <p:ph type="body" idx="1"/>
          </p:nvPr>
        </p:nvSpPr>
        <p:spPr bwMode="ltGray">
          <a:xfrm>
            <a:off x="1065600" y="979200"/>
            <a:ext cx="7776000" cy="4968000"/>
          </a:xfrm>
          <a:prstGeom prst="rect">
            <a:avLst/>
          </a:prstGeom>
          <a:noFill/>
        </p:spPr>
        <p:txBody>
          <a:bodyPr vert="horz" lIns="91440" tIns="45720" rIns="91440" bIns="45720" rtlCol="0">
            <a:normAutofit/>
          </a:bodyPr>
          <a:lstStyle/>
          <a:p>
            <a:pPr lvl="0"/>
            <a:r>
              <a:rPr lang="zh-TW" altLang="en-US" dirty="0"/>
              <a:t>第一層 </a:t>
            </a:r>
            <a:r>
              <a:rPr lang="en-US" altLang="zh-TW" dirty="0"/>
              <a:t>28</a:t>
            </a:r>
            <a:r>
              <a:rPr lang="zh-TW" altLang="en-US" dirty="0"/>
              <a:t>號 粗體</a:t>
            </a:r>
          </a:p>
          <a:p>
            <a:pPr lvl="1"/>
            <a:r>
              <a:rPr lang="zh-TW" altLang="en-US" dirty="0"/>
              <a:t>第二層 </a:t>
            </a:r>
            <a:r>
              <a:rPr lang="en-US" altLang="zh-TW" dirty="0"/>
              <a:t>24</a:t>
            </a:r>
            <a:r>
              <a:rPr lang="zh-TW" altLang="en-US" dirty="0"/>
              <a:t>號 </a:t>
            </a:r>
          </a:p>
          <a:p>
            <a:pPr lvl="2"/>
            <a:r>
              <a:rPr lang="zh-TW" altLang="en-US" dirty="0"/>
              <a:t>第三層 </a:t>
            </a:r>
            <a:r>
              <a:rPr lang="en-US" altLang="zh-TW" dirty="0"/>
              <a:t>20</a:t>
            </a:r>
            <a:r>
              <a:rPr lang="zh-TW" altLang="en-US" dirty="0"/>
              <a:t>號</a:t>
            </a:r>
          </a:p>
          <a:p>
            <a:pPr lvl="3"/>
            <a:r>
              <a:rPr lang="zh-TW" altLang="en-US" dirty="0"/>
              <a:t>第四層 </a:t>
            </a:r>
            <a:r>
              <a:rPr lang="en-US" altLang="zh-TW" dirty="0"/>
              <a:t>18</a:t>
            </a:r>
            <a:r>
              <a:rPr lang="zh-TW" altLang="en-US" dirty="0"/>
              <a:t>號</a:t>
            </a:r>
          </a:p>
          <a:p>
            <a:pPr lvl="4"/>
            <a:r>
              <a:rPr lang="zh-TW" altLang="en-US" dirty="0"/>
              <a:t>第五層 </a:t>
            </a:r>
            <a:r>
              <a:rPr lang="en-US" altLang="zh-TW" dirty="0"/>
              <a:t>18</a:t>
            </a:r>
            <a:r>
              <a:rPr lang="zh-TW" altLang="en-US" dirty="0"/>
              <a:t>號</a:t>
            </a:r>
          </a:p>
        </p:txBody>
      </p:sp>
      <p:sp>
        <p:nvSpPr>
          <p:cNvPr id="5" name="矩形 4"/>
          <p:cNvSpPr/>
          <p:nvPr userDrawn="1"/>
        </p:nvSpPr>
        <p:spPr>
          <a:xfrm>
            <a:off x="4556956" y="6647583"/>
            <a:ext cx="792087" cy="246221"/>
          </a:xfrm>
          <a:prstGeom prst="rect">
            <a:avLst/>
          </a:prstGeom>
        </p:spPr>
        <p:txBody>
          <a:bodyPr wrap="square">
            <a:spAutoFit/>
          </a:bodyPr>
          <a:lstStyle/>
          <a:p>
            <a:pPr algn="ctr"/>
            <a:fld id="{8F4EACC7-37E3-43A5-A5FB-BEB9CE95D266}" type="slidenum">
              <a:rPr lang="zh-TW" altLang="en-US" sz="1000" smtClean="0">
                <a:solidFill>
                  <a:schemeClr val="bg1"/>
                </a:solidFill>
              </a:rPr>
              <a:pPr algn="ctr"/>
              <a:t>‹#›</a:t>
            </a:fld>
            <a:endParaRPr lang="zh-TW" altLang="en-US" sz="1200" dirty="0">
              <a:solidFill>
                <a:schemeClr val="bg1"/>
              </a:solidFill>
            </a:endParaRPr>
          </a:p>
        </p:txBody>
      </p:sp>
      <p:sp>
        <p:nvSpPr>
          <p:cNvPr id="2" name="標題版面配置區 1"/>
          <p:cNvSpPr>
            <a:spLocks noGrp="1"/>
          </p:cNvSpPr>
          <p:nvPr>
            <p:ph type="title"/>
          </p:nvPr>
        </p:nvSpPr>
        <p:spPr>
          <a:xfrm>
            <a:off x="681037" y="72009"/>
            <a:ext cx="8543925" cy="692695"/>
          </a:xfrm>
          <a:prstGeom prst="rect">
            <a:avLst/>
          </a:prstGeom>
        </p:spPr>
        <p:txBody>
          <a:bodyPr vert="horz" lIns="91440" tIns="45720" rIns="91440" bIns="45720" rtlCol="0" anchor="ctr">
            <a:normAutofit/>
          </a:bodyPr>
          <a:lstStyle/>
          <a:p>
            <a:r>
              <a:rPr lang="zh-TW" altLang="en-US" dirty="0"/>
              <a:t>按一下以編輯母片標題樣式</a:t>
            </a:r>
          </a:p>
        </p:txBody>
      </p:sp>
    </p:spTree>
    <p:extLst>
      <p:ext uri="{BB962C8B-B14F-4D97-AF65-F5344CB8AC3E}">
        <p14:creationId xmlns:p14="http://schemas.microsoft.com/office/powerpoint/2010/main" val="927912257"/>
      </p:ext>
    </p:extLst>
  </p:cSld>
  <p:clrMap bg1="lt1" tx1="dk1" bg2="lt2" tx2="dk2" accent1="accent1" accent2="accent2" accent3="accent3" accent4="accent4" accent5="accent5" accent6="accent6" hlink="hlink" folHlink="folHlink"/>
  <p:sldLayoutIdLst>
    <p:sldLayoutId id="2147483665" r:id="rId1"/>
    <p:sldLayoutId id="2147483667" r:id="rId2"/>
    <p:sldLayoutId id="2147483668" r:id="rId3"/>
    <p:sldLayoutId id="2147483669" r:id="rId4"/>
    <p:sldLayoutId id="2147483653" r:id="rId5"/>
    <p:sldLayoutId id="2147483657" r:id="rId6"/>
    <p:sldLayoutId id="2147483671" r:id="rId7"/>
    <p:sldLayoutId id="2147483670" r:id="rId8"/>
    <p:sldLayoutId id="2147483676" r:id="rId9"/>
  </p:sldLayoutIdLst>
  <p:hf hdr="0" ftr="0"/>
  <p:txStyles>
    <p:titleStyle>
      <a:lvl1pPr algn="ctr" defTabSz="914400" rtl="0" eaLnBrk="1" latinLnBrk="0" hangingPunct="1">
        <a:spcBef>
          <a:spcPct val="0"/>
        </a:spcBef>
        <a:buNone/>
        <a:defRPr lang="zh-TW" altLang="en-US" sz="3600" b="1" kern="1200" spc="300" dirty="0">
          <a:solidFill>
            <a:srgbClr val="FFC000"/>
          </a:solidFill>
          <a:latin typeface="+mn-ea"/>
          <a:ea typeface="+mn-ea"/>
          <a:cs typeface="+mj-cs"/>
        </a:defRPr>
      </a:lvl1pPr>
    </p:titleStyle>
    <p:bodyStyle>
      <a:lvl1pPr marL="342900" indent="-342900" algn="l" defTabSz="914400" rtl="0" eaLnBrk="1" latinLnBrk="0" hangingPunct="1">
        <a:lnSpc>
          <a:spcPct val="100000"/>
        </a:lnSpc>
        <a:spcBef>
          <a:spcPts val="600"/>
        </a:spcBef>
        <a:spcAft>
          <a:spcPts val="600"/>
        </a:spcAft>
        <a:buClr>
          <a:schemeClr val="accent1"/>
        </a:buClr>
        <a:buFont typeface="Wingdings" panose="05000000000000000000" pitchFamily="2" charset="2"/>
        <a:buChar char="l"/>
        <a:defRPr sz="2800" b="1" kern="1200">
          <a:solidFill>
            <a:schemeClr val="bg1"/>
          </a:solidFill>
          <a:latin typeface="微軟正黑體" pitchFamily="34" charset="-120"/>
          <a:ea typeface="微軟正黑體" pitchFamily="34" charset="-120"/>
          <a:cs typeface="+mn-cs"/>
        </a:defRPr>
      </a:lvl1pPr>
      <a:lvl2pPr marL="714375" indent="-352425" algn="l" defTabSz="914400" rtl="0" eaLnBrk="1" latinLnBrk="0" hangingPunct="1">
        <a:lnSpc>
          <a:spcPct val="100000"/>
        </a:lnSpc>
        <a:spcBef>
          <a:spcPts val="600"/>
        </a:spcBef>
        <a:spcAft>
          <a:spcPts val="600"/>
        </a:spcAft>
        <a:buClr>
          <a:schemeClr val="accent2"/>
        </a:buClr>
        <a:buFont typeface="Wingdings" panose="05000000000000000000" pitchFamily="2" charset="2"/>
        <a:buChar char="u"/>
        <a:defRPr sz="2400" b="0" kern="1200">
          <a:solidFill>
            <a:schemeClr val="bg1"/>
          </a:solidFill>
          <a:latin typeface="微軟正黑體" pitchFamily="34" charset="-120"/>
          <a:ea typeface="微軟正黑體" pitchFamily="34" charset="-120"/>
          <a:cs typeface="+mn-cs"/>
        </a:defRPr>
      </a:lvl2pPr>
      <a:lvl3pPr marL="990600" indent="-276225" algn="l" defTabSz="914400" rtl="0" eaLnBrk="1" latinLnBrk="0" hangingPunct="1">
        <a:lnSpc>
          <a:spcPct val="100000"/>
        </a:lnSpc>
        <a:spcBef>
          <a:spcPts val="600"/>
        </a:spcBef>
        <a:spcAft>
          <a:spcPts val="600"/>
        </a:spcAft>
        <a:buClr>
          <a:schemeClr val="accent3"/>
        </a:buClr>
        <a:buFont typeface="Wingdings" panose="05000000000000000000" pitchFamily="2" charset="2"/>
        <a:buChar char="p"/>
        <a:defRPr sz="2000" kern="1200">
          <a:solidFill>
            <a:schemeClr val="bg1"/>
          </a:solidFill>
          <a:latin typeface="微軟正黑體" pitchFamily="34" charset="-120"/>
          <a:ea typeface="微軟正黑體" pitchFamily="34" charset="-120"/>
          <a:cs typeface="+mn-cs"/>
        </a:defRPr>
      </a:lvl3pPr>
      <a:lvl4pPr marL="1257300" indent="-266700" algn="l" defTabSz="914400" rtl="0" eaLnBrk="1" latinLnBrk="0" hangingPunct="1">
        <a:lnSpc>
          <a:spcPct val="100000"/>
        </a:lnSpc>
        <a:spcBef>
          <a:spcPts val="600"/>
        </a:spcBef>
        <a:spcAft>
          <a:spcPts val="600"/>
        </a:spcAft>
        <a:buClr>
          <a:schemeClr val="accent4"/>
        </a:buClr>
        <a:buFont typeface="Wingdings" panose="05000000000000000000" pitchFamily="2" charset="2"/>
        <a:buChar char="n"/>
        <a:defRPr sz="1800" kern="1200">
          <a:solidFill>
            <a:schemeClr val="bg1"/>
          </a:solidFill>
          <a:latin typeface="微軟正黑體" pitchFamily="34" charset="-120"/>
          <a:ea typeface="微軟正黑體" pitchFamily="34" charset="-120"/>
          <a:cs typeface="+mn-cs"/>
        </a:defRPr>
      </a:lvl4pPr>
      <a:lvl5pPr marL="1524000" indent="-266700" algn="l" defTabSz="914400" rtl="0" eaLnBrk="1" latinLnBrk="0" hangingPunct="1">
        <a:lnSpc>
          <a:spcPct val="100000"/>
        </a:lnSpc>
        <a:spcBef>
          <a:spcPts val="600"/>
        </a:spcBef>
        <a:spcAft>
          <a:spcPts val="600"/>
        </a:spcAft>
        <a:buClr>
          <a:schemeClr val="accent5"/>
        </a:buClr>
        <a:buFont typeface="Arial" pitchFamily="34" charset="0"/>
        <a:buChar char="»"/>
        <a:defRPr sz="1800" kern="1200">
          <a:solidFill>
            <a:schemeClr val="bg1"/>
          </a:solidFill>
          <a:latin typeface="微軟正黑體" pitchFamily="34" charset="-120"/>
          <a:ea typeface="微軟正黑體" pitchFamily="34" charset="-120"/>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12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5.xml"/><Relationship Id="rId5" Type="http://schemas.openxmlformats.org/officeDocument/2006/relationships/comments" Target="../comments/comment1.xml"/><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comments" Target="../comments/comment2.xml"/><Relationship Id="rId2" Type="http://schemas.openxmlformats.org/officeDocument/2006/relationships/image" Target="../media/image24.png"/><Relationship Id="rId1" Type="http://schemas.openxmlformats.org/officeDocument/2006/relationships/slideLayout" Target="../slideLayouts/slideLayout5.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5.xml"/><Relationship Id="rId4" Type="http://schemas.openxmlformats.org/officeDocument/2006/relationships/image" Target="../media/image31.png"/></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5.xml"/><Relationship Id="rId5" Type="http://schemas.openxmlformats.org/officeDocument/2006/relationships/image" Target="../media/image37.png"/><Relationship Id="rId4" Type="http://schemas.openxmlformats.org/officeDocument/2006/relationships/image" Target="../media/image36.png"/></Relationships>
</file>

<file path=ppt/slides/_rels/slide1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5.xml"/><Relationship Id="rId4" Type="http://schemas.openxmlformats.org/officeDocument/2006/relationships/image" Target="../media/image49.png"/></Relationships>
</file>

<file path=ppt/slides/_rels/slide2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52.png"/><Relationship Id="rId1" Type="http://schemas.openxmlformats.org/officeDocument/2006/relationships/slideLayout" Target="../slideLayouts/slideLayout5.xml"/><Relationship Id="rId5" Type="http://schemas.openxmlformats.org/officeDocument/2006/relationships/image" Target="../media/image54.png"/><Relationship Id="rId4" Type="http://schemas.openxmlformats.org/officeDocument/2006/relationships/image" Target="../media/image53.png"/></Relationships>
</file>

<file path=ppt/slides/_rels/slide2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5.xml"/><Relationship Id="rId5" Type="http://schemas.openxmlformats.org/officeDocument/2006/relationships/image" Target="../media/image58.png"/><Relationship Id="rId4" Type="http://schemas.openxmlformats.org/officeDocument/2006/relationships/image" Target="../media/image5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59.pn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47.pn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47.png"/><Relationship Id="rId1" Type="http://schemas.openxmlformats.org/officeDocument/2006/relationships/slideLayout" Target="../slideLayouts/slideLayout5.xml"/><Relationship Id="rId5" Type="http://schemas.openxmlformats.org/officeDocument/2006/relationships/image" Target="../media/image63.png"/><Relationship Id="rId4" Type="http://schemas.openxmlformats.org/officeDocument/2006/relationships/image" Target="../media/image62.png"/></Relationships>
</file>

<file path=ppt/slides/_rels/slide3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47.png"/><Relationship Id="rId1" Type="http://schemas.openxmlformats.org/officeDocument/2006/relationships/slideLayout" Target="../slideLayouts/slideLayout5.xml"/><Relationship Id="rId4" Type="http://schemas.openxmlformats.org/officeDocument/2006/relationships/image" Target="../media/image65.png"/></Relationships>
</file>

<file path=ppt/slides/_rels/slide3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47.png"/><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47.png"/><Relationship Id="rId1" Type="http://schemas.openxmlformats.org/officeDocument/2006/relationships/slideLayout" Target="../slideLayouts/slideLayout5.xml"/><Relationship Id="rId5" Type="http://schemas.openxmlformats.org/officeDocument/2006/relationships/image" Target="../media/image69.png"/><Relationship Id="rId4" Type="http://schemas.openxmlformats.org/officeDocument/2006/relationships/image" Target="../media/image68.png"/></Relationships>
</file>

<file path=ppt/slides/_rels/slide3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5.xml"/><Relationship Id="rId4" Type="http://schemas.openxmlformats.org/officeDocument/2006/relationships/image" Target="../media/image72.png"/></Relationships>
</file>

<file path=ppt/slides/_rels/slide37.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jpeg"/><Relationship Id="rId4" Type="http://schemas.openxmlformats.org/officeDocument/2006/relationships/image" Target="../media/image4.jpeg"/><Relationship Id="rId9"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microsoft.com/office/2017/06/relationships/model3d" Target="../media/model3d1.glb"/><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0" y="1556792"/>
            <a:ext cx="9906000" cy="1503288"/>
          </a:xfrm>
        </p:spPr>
        <p:txBody>
          <a:bodyPr>
            <a:normAutofit/>
          </a:bodyPr>
          <a:lstStyle/>
          <a:p>
            <a:r>
              <a:rPr lang="zh-TW" altLang="en-US" sz="4000" dirty="0">
                <a:solidFill>
                  <a:schemeClr val="accent4"/>
                </a:solidFill>
                <a:latin typeface="微軟正黑體" panose="020B0604030504040204" pitchFamily="34" charset="-120"/>
                <a:ea typeface="微軟正黑體" panose="020B0604030504040204" pitchFamily="34" charset="-120"/>
              </a:rPr>
              <a:t>遊戲論壇</a:t>
            </a:r>
            <a:br>
              <a:rPr lang="en-US" altLang="zh-TW" sz="4000" dirty="0"/>
            </a:br>
            <a:r>
              <a:rPr lang="en-US" altLang="zh-TW" sz="4000" dirty="0" err="1"/>
              <a:t>GameForum</a:t>
            </a:r>
            <a:endParaRPr lang="zh-TW" altLang="en-US" sz="4000" dirty="0">
              <a:solidFill>
                <a:schemeClr val="accent4"/>
              </a:solidFill>
              <a:latin typeface="微軟正黑體" panose="020B0604030504040204" pitchFamily="34" charset="-120"/>
              <a:ea typeface="微軟正黑體" panose="020B0604030504040204" pitchFamily="34" charset="-120"/>
            </a:endParaRPr>
          </a:p>
        </p:txBody>
      </p:sp>
      <p:sp>
        <p:nvSpPr>
          <p:cNvPr id="8" name="副標題 4"/>
          <p:cNvSpPr txBox="1">
            <a:spLocks/>
          </p:cNvSpPr>
          <p:nvPr/>
        </p:nvSpPr>
        <p:spPr bwMode="ltGray">
          <a:xfrm>
            <a:off x="1353600" y="3960000"/>
            <a:ext cx="7704856" cy="1845264"/>
          </a:xfrm>
          <a:prstGeom prst="rect">
            <a:avLst/>
          </a:prstGeom>
        </p:spPr>
        <p:txBody>
          <a:bodyPr vert="horz" wrap="square" lIns="91440" tIns="45720" rIns="91440" bIns="45720" numCol="1" rtlCol="0" anchor="t" anchorCtr="0" compatLnSpc="1">
            <a:prstTxWarp prst="textNoShape">
              <a:avLst/>
            </a:prstTxWarp>
            <a:noAutofit/>
          </a:bodyPr>
          <a:lstStyle>
            <a:lvl1pPr marL="0" indent="0" algn="ctr" defTabSz="914400" rtl="0" eaLnBrk="1" latinLnBrk="0" hangingPunct="1">
              <a:lnSpc>
                <a:spcPct val="150000"/>
              </a:lnSpc>
              <a:spcBef>
                <a:spcPts val="600"/>
              </a:spcBef>
              <a:spcAft>
                <a:spcPts val="600"/>
              </a:spcAft>
              <a:buClr>
                <a:schemeClr val="accent1"/>
              </a:buClr>
              <a:buFont typeface="Arial" pitchFamily="34" charset="0"/>
              <a:buNone/>
              <a:defRPr sz="2000" b="1" kern="1200">
                <a:solidFill>
                  <a:srgbClr val="393939"/>
                </a:solidFill>
                <a:latin typeface="微軟正黑體" panose="020B0604030504040204" pitchFamily="34" charset="-120"/>
                <a:ea typeface="微軟正黑體" panose="020B0604030504040204" pitchFamily="34" charset="-120"/>
                <a:cs typeface="+mn-cs"/>
              </a:defRPr>
            </a:lvl1pPr>
            <a:lvl2pPr marL="457200" indent="0" algn="ctr" defTabSz="914400" rtl="0" eaLnBrk="1" latinLnBrk="0" hangingPunct="1">
              <a:lnSpc>
                <a:spcPct val="150000"/>
              </a:lnSpc>
              <a:spcBef>
                <a:spcPts val="600"/>
              </a:spcBef>
              <a:spcAft>
                <a:spcPts val="600"/>
              </a:spcAft>
              <a:buClr>
                <a:schemeClr val="accent2"/>
              </a:buClr>
              <a:buFont typeface="Arial" pitchFamily="34" charset="0"/>
              <a:buNone/>
              <a:defRPr sz="2400" b="1" kern="1200">
                <a:solidFill>
                  <a:schemeClr val="tx1">
                    <a:tint val="75000"/>
                  </a:schemeClr>
                </a:solidFill>
                <a:latin typeface="微軟正黑體" pitchFamily="34" charset="-120"/>
                <a:ea typeface="微軟正黑體" pitchFamily="34" charset="-120"/>
                <a:cs typeface="+mn-cs"/>
              </a:defRPr>
            </a:lvl2pPr>
            <a:lvl3pPr marL="914400" indent="0" algn="ctr" defTabSz="914400" rtl="0" eaLnBrk="1" latinLnBrk="0" hangingPunct="1">
              <a:lnSpc>
                <a:spcPct val="100000"/>
              </a:lnSpc>
              <a:spcBef>
                <a:spcPts val="600"/>
              </a:spcBef>
              <a:spcAft>
                <a:spcPts val="600"/>
              </a:spcAft>
              <a:buClr>
                <a:schemeClr val="accent3"/>
              </a:buClr>
              <a:buFont typeface="Arial" pitchFamily="34" charset="0"/>
              <a:buNone/>
              <a:defRPr sz="2000" kern="1200">
                <a:solidFill>
                  <a:schemeClr val="tx1">
                    <a:tint val="75000"/>
                  </a:schemeClr>
                </a:solidFill>
                <a:latin typeface="微軟正黑體" pitchFamily="34" charset="-120"/>
                <a:ea typeface="微軟正黑體" pitchFamily="34" charset="-120"/>
                <a:cs typeface="+mn-cs"/>
              </a:defRPr>
            </a:lvl3pPr>
            <a:lvl4pPr marL="1371600" indent="0" algn="ctr" defTabSz="914400" rtl="0" eaLnBrk="1" latinLnBrk="0" hangingPunct="1">
              <a:lnSpc>
                <a:spcPct val="100000"/>
              </a:lnSpc>
              <a:spcBef>
                <a:spcPts val="600"/>
              </a:spcBef>
              <a:spcAft>
                <a:spcPts val="600"/>
              </a:spcAft>
              <a:buClr>
                <a:schemeClr val="accent4"/>
              </a:buClr>
              <a:buFont typeface="Arial" pitchFamily="34" charset="0"/>
              <a:buNone/>
              <a:defRPr sz="1800" kern="1200">
                <a:solidFill>
                  <a:schemeClr val="tx1">
                    <a:tint val="75000"/>
                  </a:schemeClr>
                </a:solidFill>
                <a:latin typeface="微軟正黑體" pitchFamily="34" charset="-120"/>
                <a:ea typeface="微軟正黑體" pitchFamily="34" charset="-120"/>
                <a:cs typeface="+mn-cs"/>
              </a:defRPr>
            </a:lvl4pPr>
            <a:lvl5pPr marL="1828800" indent="0" algn="ctr" defTabSz="914400" rtl="0" eaLnBrk="1" latinLnBrk="0" hangingPunct="1">
              <a:lnSpc>
                <a:spcPct val="100000"/>
              </a:lnSpc>
              <a:spcBef>
                <a:spcPts val="600"/>
              </a:spcBef>
              <a:spcAft>
                <a:spcPts val="600"/>
              </a:spcAft>
              <a:buClr>
                <a:schemeClr val="accent5"/>
              </a:buClr>
              <a:buFont typeface="Arial" pitchFamily="34" charset="0"/>
              <a:buNone/>
              <a:defRPr sz="1800" kern="1200">
                <a:solidFill>
                  <a:schemeClr val="tx1">
                    <a:tint val="75000"/>
                  </a:schemeClr>
                </a:solidFill>
                <a:latin typeface="微軟正黑體" pitchFamily="34" charset="-120"/>
                <a:ea typeface="微軟正黑體" pitchFamily="34" charset="-120"/>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lnSpc>
                <a:spcPct val="100000"/>
              </a:lnSpc>
              <a:spcBef>
                <a:spcPct val="10000"/>
              </a:spcBef>
              <a:buClrTx/>
              <a:defRPr/>
            </a:pPr>
            <a:r>
              <a:rPr lang="zh-TW" altLang="en-US" sz="2400" b="0" dirty="0">
                <a:solidFill>
                  <a:schemeClr val="accent4"/>
                </a:solidFill>
              </a:rPr>
              <a:t>組別：第一組</a:t>
            </a:r>
            <a:endParaRPr lang="en-US" altLang="zh-TW" sz="2400" b="0" dirty="0">
              <a:solidFill>
                <a:schemeClr val="accent4"/>
              </a:solidFill>
            </a:endParaRPr>
          </a:p>
          <a:p>
            <a:pPr algn="l">
              <a:lnSpc>
                <a:spcPct val="100000"/>
              </a:lnSpc>
              <a:spcBef>
                <a:spcPct val="10000"/>
              </a:spcBef>
              <a:buClrTx/>
              <a:defRPr/>
            </a:pPr>
            <a:r>
              <a:rPr lang="zh-TW" altLang="en-US" sz="2400" b="0" dirty="0">
                <a:solidFill>
                  <a:schemeClr val="accent4"/>
                </a:solidFill>
              </a:rPr>
              <a:t>組長：許清彰</a:t>
            </a:r>
            <a:endParaRPr lang="en-US" altLang="zh-TW" sz="2400" b="0" dirty="0">
              <a:solidFill>
                <a:schemeClr val="accent4"/>
              </a:solidFill>
            </a:endParaRPr>
          </a:p>
          <a:p>
            <a:pPr algn="l">
              <a:lnSpc>
                <a:spcPct val="100000"/>
              </a:lnSpc>
              <a:spcBef>
                <a:spcPct val="10000"/>
              </a:spcBef>
              <a:buClrTx/>
              <a:defRPr/>
            </a:pPr>
            <a:r>
              <a:rPr lang="zh-TW" altLang="en-US" sz="2400" b="0" dirty="0">
                <a:solidFill>
                  <a:schemeClr val="accent4"/>
                </a:solidFill>
              </a:rPr>
              <a:t>組員：林楷紘、紀皓騫、熊偉誌、廖士傑</a:t>
            </a:r>
            <a:endParaRPr lang="en-US" altLang="zh-TW" sz="2400" b="0" dirty="0">
              <a:solidFill>
                <a:schemeClr val="accent4"/>
              </a:solidFill>
            </a:endParaRPr>
          </a:p>
          <a:p>
            <a:pPr algn="l">
              <a:lnSpc>
                <a:spcPct val="100000"/>
              </a:lnSpc>
              <a:spcBef>
                <a:spcPct val="10000"/>
              </a:spcBef>
              <a:buClrTx/>
              <a:defRPr/>
            </a:pPr>
            <a:r>
              <a:rPr lang="zh-TW" altLang="en-US" sz="2400" b="0" dirty="0">
                <a:solidFill>
                  <a:schemeClr val="accent4"/>
                </a:solidFill>
              </a:rPr>
              <a:t>指導老師：許雅婷、錢達智</a:t>
            </a:r>
            <a:endParaRPr lang="en-US" altLang="zh-TW" sz="2400" b="0" dirty="0">
              <a:solidFill>
                <a:schemeClr val="accent4"/>
              </a:solidFill>
            </a:endParaRPr>
          </a:p>
        </p:txBody>
      </p:sp>
    </p:spTree>
    <p:extLst>
      <p:ext uri="{BB962C8B-B14F-4D97-AF65-F5344CB8AC3E}">
        <p14:creationId xmlns:p14="http://schemas.microsoft.com/office/powerpoint/2010/main" val="26559061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內容版面配置區 4">
            <a:extLst>
              <a:ext uri="{FF2B5EF4-FFF2-40B4-BE49-F238E27FC236}">
                <a16:creationId xmlns:a16="http://schemas.microsoft.com/office/drawing/2014/main" id="{C772EAEE-6D62-45A6-A774-5E13746FF0A0}"/>
              </a:ext>
            </a:extLst>
          </p:cNvPr>
          <p:cNvSpPr>
            <a:spLocks noGrp="1"/>
          </p:cNvSpPr>
          <p:nvPr>
            <p:ph idx="1"/>
          </p:nvPr>
        </p:nvSpPr>
        <p:spPr>
          <a:xfrm>
            <a:off x="7329264" y="1268760"/>
            <a:ext cx="2376264" cy="4942580"/>
          </a:xfrm>
        </p:spPr>
        <p:txBody>
          <a:bodyPr>
            <a:normAutofit/>
          </a:bodyPr>
          <a:lstStyle/>
          <a:p>
            <a:r>
              <a:rPr lang="zh-TW" altLang="en-US" sz="2000" dirty="0"/>
              <a:t>熱賣商品：</a:t>
            </a:r>
            <a:endParaRPr lang="en-US" altLang="zh-TW" sz="2000" dirty="0"/>
          </a:p>
          <a:p>
            <a:pPr marL="361950" lvl="1" indent="0">
              <a:buNone/>
            </a:pPr>
            <a:r>
              <a:rPr lang="zh-TW" altLang="en-US" sz="1600" dirty="0"/>
              <a:t>展示近期熱賣商品</a:t>
            </a:r>
            <a:endParaRPr lang="en-US" altLang="zh-TW" sz="1600" dirty="0"/>
          </a:p>
          <a:p>
            <a:endParaRPr lang="en-US" altLang="zh-TW" sz="2000" dirty="0"/>
          </a:p>
          <a:p>
            <a:endParaRPr lang="en-US" altLang="zh-TW" sz="2000" dirty="0"/>
          </a:p>
          <a:p>
            <a:r>
              <a:rPr lang="zh-TW" altLang="en-US" sz="2000" dirty="0"/>
              <a:t>熱門看板：</a:t>
            </a:r>
            <a:endParaRPr lang="en-US" altLang="zh-TW" sz="2000" dirty="0"/>
          </a:p>
          <a:p>
            <a:pPr marL="361950" lvl="1" indent="0">
              <a:buNone/>
            </a:pPr>
            <a:r>
              <a:rPr lang="zh-TW" altLang="en-US" sz="1600" dirty="0"/>
              <a:t>依瀏覽數排序看板</a:t>
            </a:r>
            <a:endParaRPr lang="en-US" altLang="zh-TW" sz="1600" dirty="0"/>
          </a:p>
          <a:p>
            <a:endParaRPr lang="en-US" altLang="zh-TW" sz="2000" dirty="0"/>
          </a:p>
          <a:p>
            <a:endParaRPr lang="en-US" altLang="zh-TW" sz="2000" dirty="0"/>
          </a:p>
          <a:p>
            <a:r>
              <a:rPr lang="zh-TW" altLang="en-US" sz="2000" dirty="0"/>
              <a:t>置頂按鈕：</a:t>
            </a:r>
            <a:endParaRPr lang="en-US" altLang="zh-TW" sz="2000" dirty="0"/>
          </a:p>
          <a:p>
            <a:pPr marL="361950" lvl="1" indent="0">
              <a:buNone/>
            </a:pPr>
            <a:r>
              <a:rPr lang="zh-TW" altLang="en-US" sz="1600" dirty="0"/>
              <a:t>點擊後立即回到頁面最上方</a:t>
            </a:r>
            <a:endParaRPr lang="en-US" altLang="zh-TW" sz="1600" dirty="0"/>
          </a:p>
          <a:p>
            <a:endParaRPr lang="en-US" altLang="zh-TW" sz="2000" dirty="0"/>
          </a:p>
          <a:p>
            <a:endParaRPr lang="en-US" altLang="zh-TW" sz="2000" dirty="0"/>
          </a:p>
        </p:txBody>
      </p:sp>
      <p:pic>
        <p:nvPicPr>
          <p:cNvPr id="4" name="圖片 3">
            <a:extLst>
              <a:ext uri="{FF2B5EF4-FFF2-40B4-BE49-F238E27FC236}">
                <a16:creationId xmlns:a16="http://schemas.microsoft.com/office/drawing/2014/main" id="{382BE3DC-5B4C-4303-BDD8-8B0E07F313D6}"/>
              </a:ext>
            </a:extLst>
          </p:cNvPr>
          <p:cNvPicPr>
            <a:picLocks noChangeAspect="1"/>
          </p:cNvPicPr>
          <p:nvPr/>
        </p:nvPicPr>
        <p:blipFill rotWithShape="1">
          <a:blip r:embed="rId2"/>
          <a:srcRect/>
          <a:stretch/>
        </p:blipFill>
        <p:spPr>
          <a:xfrm>
            <a:off x="416496" y="332656"/>
            <a:ext cx="6753200" cy="2289487"/>
          </a:xfrm>
          <a:prstGeom prst="rect">
            <a:avLst/>
          </a:prstGeom>
        </p:spPr>
      </p:pic>
      <p:pic>
        <p:nvPicPr>
          <p:cNvPr id="8" name="圖片 7">
            <a:extLst>
              <a:ext uri="{FF2B5EF4-FFF2-40B4-BE49-F238E27FC236}">
                <a16:creationId xmlns:a16="http://schemas.microsoft.com/office/drawing/2014/main" id="{A8A800BA-1625-46FB-87E8-2468E269386D}"/>
              </a:ext>
            </a:extLst>
          </p:cNvPr>
          <p:cNvPicPr>
            <a:picLocks noChangeAspect="1"/>
          </p:cNvPicPr>
          <p:nvPr/>
        </p:nvPicPr>
        <p:blipFill rotWithShape="1">
          <a:blip r:embed="rId3"/>
          <a:srcRect l="15108" t="11776" r="790"/>
          <a:stretch/>
        </p:blipFill>
        <p:spPr>
          <a:xfrm>
            <a:off x="416496" y="2708920"/>
            <a:ext cx="6818964" cy="3874649"/>
          </a:xfrm>
          <a:prstGeom prst="rect">
            <a:avLst/>
          </a:prstGeom>
        </p:spPr>
      </p:pic>
      <p:sp>
        <p:nvSpPr>
          <p:cNvPr id="9" name="矩形 8">
            <a:extLst>
              <a:ext uri="{FF2B5EF4-FFF2-40B4-BE49-F238E27FC236}">
                <a16:creationId xmlns:a16="http://schemas.microsoft.com/office/drawing/2014/main" id="{C28B1A53-2D09-48F1-B381-192E5634D0AE}"/>
              </a:ext>
            </a:extLst>
          </p:cNvPr>
          <p:cNvSpPr/>
          <p:nvPr/>
        </p:nvSpPr>
        <p:spPr>
          <a:xfrm>
            <a:off x="6825208" y="5959312"/>
            <a:ext cx="410252" cy="566032"/>
          </a:xfrm>
          <a:prstGeom prst="rect">
            <a:avLst/>
          </a:prstGeom>
          <a:noFill/>
          <a:ln w="19050">
            <a:solidFill>
              <a:schemeClr val="bg1"/>
            </a:solid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zh-TW" altLang="en-US"/>
          </a:p>
        </p:txBody>
      </p:sp>
      <p:cxnSp>
        <p:nvCxnSpPr>
          <p:cNvPr id="11" name="接點: 肘形 10">
            <a:extLst>
              <a:ext uri="{FF2B5EF4-FFF2-40B4-BE49-F238E27FC236}">
                <a16:creationId xmlns:a16="http://schemas.microsoft.com/office/drawing/2014/main" id="{4EA10BA6-D84E-48FA-9143-A356CF273207}"/>
              </a:ext>
            </a:extLst>
          </p:cNvPr>
          <p:cNvCxnSpPr>
            <a:cxnSpLocks/>
            <a:stCxn id="9" idx="3"/>
          </p:cNvCxnSpPr>
          <p:nvPr/>
        </p:nvCxnSpPr>
        <p:spPr>
          <a:xfrm flipV="1">
            <a:off x="7235460" y="5959312"/>
            <a:ext cx="1173924" cy="283016"/>
          </a:xfrm>
          <a:prstGeom prst="bentConnector3">
            <a:avLst>
              <a:gd name="adj1" fmla="val 100023"/>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615709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idx="4294967295"/>
          </p:nvPr>
        </p:nvSpPr>
        <p:spPr>
          <a:xfrm>
            <a:off x="632520" y="83684"/>
            <a:ext cx="8640960" cy="681020"/>
          </a:xfrm>
          <a:prstGeom prst="rect">
            <a:avLst/>
          </a:prstGeom>
        </p:spPr>
        <p:txBody>
          <a:bodyPr>
            <a:normAutofit/>
          </a:bodyPr>
          <a:lstStyle/>
          <a:p>
            <a:r>
              <a:rPr lang="zh-TW" altLang="en-US" dirty="0"/>
              <a:t>新聞列表  </a:t>
            </a:r>
            <a:r>
              <a:rPr lang="en-US" altLang="zh-TW" dirty="0"/>
              <a:t>(</a:t>
            </a:r>
            <a:r>
              <a:rPr lang="en-US" altLang="zh-TW" dirty="0" err="1"/>
              <a:t>NewsList</a:t>
            </a:r>
            <a:r>
              <a:rPr lang="en-US" altLang="zh-TW" dirty="0"/>
              <a:t>)</a:t>
            </a:r>
            <a:r>
              <a:rPr lang="zh-TW" altLang="en-US" dirty="0"/>
              <a:t> </a:t>
            </a:r>
          </a:p>
        </p:txBody>
      </p:sp>
      <p:sp>
        <p:nvSpPr>
          <p:cNvPr id="5" name="內容版面配置區 4">
            <a:extLst>
              <a:ext uri="{FF2B5EF4-FFF2-40B4-BE49-F238E27FC236}">
                <a16:creationId xmlns:a16="http://schemas.microsoft.com/office/drawing/2014/main" id="{4FB6A7B6-520E-4BA9-B663-A4876716A3DB}"/>
              </a:ext>
            </a:extLst>
          </p:cNvPr>
          <p:cNvSpPr>
            <a:spLocks noGrp="1"/>
          </p:cNvSpPr>
          <p:nvPr>
            <p:ph idx="1"/>
          </p:nvPr>
        </p:nvSpPr>
        <p:spPr>
          <a:xfrm>
            <a:off x="7329264" y="1268760"/>
            <a:ext cx="2376264" cy="4942580"/>
          </a:xfrm>
        </p:spPr>
        <p:txBody>
          <a:bodyPr>
            <a:normAutofit/>
          </a:bodyPr>
          <a:lstStyle/>
          <a:p>
            <a:r>
              <a:rPr lang="zh-TW" altLang="en-US" sz="2000" dirty="0"/>
              <a:t>新聞區導覽列：</a:t>
            </a:r>
            <a:endParaRPr lang="en-US" altLang="zh-TW" sz="2000" dirty="0"/>
          </a:p>
          <a:p>
            <a:pPr marL="361950" lvl="1" indent="0">
              <a:buNone/>
            </a:pPr>
            <a:r>
              <a:rPr lang="zh-TW" altLang="en-US" sz="1600" dirty="0"/>
              <a:t>點擊後立即搜索該分類新聞</a:t>
            </a:r>
            <a:endParaRPr lang="en-US" altLang="zh-TW" sz="1600" dirty="0"/>
          </a:p>
          <a:p>
            <a:pPr marL="361950" lvl="1" indent="0">
              <a:buNone/>
            </a:pPr>
            <a:r>
              <a:rPr lang="zh-TW" altLang="en-US" sz="1600" dirty="0"/>
              <a:t>搜索列可以輸入關鍵字快速查詢相關新聞</a:t>
            </a:r>
            <a:endParaRPr lang="en-US" altLang="zh-TW" sz="1600" dirty="0"/>
          </a:p>
          <a:p>
            <a:endParaRPr lang="en-US" altLang="zh-TW" sz="2000" dirty="0"/>
          </a:p>
          <a:p>
            <a:r>
              <a:rPr lang="zh-TW" altLang="en-US" sz="2000" dirty="0"/>
              <a:t>輪播圖：</a:t>
            </a:r>
            <a:endParaRPr lang="en-US" altLang="zh-TW" sz="2000" dirty="0"/>
          </a:p>
          <a:p>
            <a:pPr marL="361950" lvl="1" indent="0">
              <a:buNone/>
            </a:pPr>
            <a:r>
              <a:rPr lang="zh-TW" altLang="en-US" sz="1600" dirty="0"/>
              <a:t>播放最新資訊</a:t>
            </a:r>
            <a:endParaRPr lang="en-US" altLang="zh-TW" sz="1600" dirty="0"/>
          </a:p>
          <a:p>
            <a:endParaRPr lang="en-US" altLang="zh-TW" sz="2000" dirty="0"/>
          </a:p>
          <a:p>
            <a:r>
              <a:rPr lang="zh-TW" altLang="en-US" sz="2000" dirty="0"/>
              <a:t>新聞列表：</a:t>
            </a:r>
            <a:endParaRPr lang="en-US" altLang="zh-TW" sz="2000" dirty="0"/>
          </a:p>
          <a:p>
            <a:pPr marL="361950" lvl="1" indent="0">
              <a:buNone/>
            </a:pPr>
            <a:r>
              <a:rPr lang="zh-TW" altLang="en-US" sz="1600" dirty="0"/>
              <a:t>依照發布時間，以最新資訊開始閱覽</a:t>
            </a:r>
            <a:endParaRPr lang="zh-TW" altLang="en-US" sz="2000" dirty="0"/>
          </a:p>
        </p:txBody>
      </p:sp>
      <p:pic>
        <p:nvPicPr>
          <p:cNvPr id="6" name="圖片 5">
            <a:extLst>
              <a:ext uri="{FF2B5EF4-FFF2-40B4-BE49-F238E27FC236}">
                <a16:creationId xmlns:a16="http://schemas.microsoft.com/office/drawing/2014/main" id="{40762BBD-8092-482F-8F06-31143706FD76}"/>
              </a:ext>
            </a:extLst>
          </p:cNvPr>
          <p:cNvPicPr>
            <a:picLocks noChangeAspect="1"/>
          </p:cNvPicPr>
          <p:nvPr/>
        </p:nvPicPr>
        <p:blipFill rotWithShape="1">
          <a:blip r:embed="rId2"/>
          <a:srcRect l="592" r="1172"/>
          <a:stretch/>
        </p:blipFill>
        <p:spPr>
          <a:xfrm>
            <a:off x="262610" y="1268760"/>
            <a:ext cx="7066654" cy="4680520"/>
          </a:xfrm>
          <a:prstGeom prst="rect">
            <a:avLst/>
          </a:prstGeom>
        </p:spPr>
      </p:pic>
    </p:spTree>
    <p:extLst>
      <p:ext uri="{BB962C8B-B14F-4D97-AF65-F5344CB8AC3E}">
        <p14:creationId xmlns:p14="http://schemas.microsoft.com/office/powerpoint/2010/main" val="19757628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idx="4294967295"/>
          </p:nvPr>
        </p:nvSpPr>
        <p:spPr>
          <a:xfrm>
            <a:off x="632520" y="83684"/>
            <a:ext cx="8640960" cy="681020"/>
          </a:xfrm>
          <a:prstGeom prst="rect">
            <a:avLst/>
          </a:prstGeom>
        </p:spPr>
        <p:txBody>
          <a:bodyPr>
            <a:normAutofit/>
          </a:bodyPr>
          <a:lstStyle/>
          <a:p>
            <a:r>
              <a:rPr lang="zh-TW" altLang="en-US" dirty="0"/>
              <a:t>新聞內容  </a:t>
            </a:r>
            <a:r>
              <a:rPr lang="en-US" altLang="zh-TW" dirty="0"/>
              <a:t>(News)</a:t>
            </a:r>
            <a:endParaRPr lang="zh-TW" altLang="en-US" dirty="0"/>
          </a:p>
        </p:txBody>
      </p:sp>
      <p:sp>
        <p:nvSpPr>
          <p:cNvPr id="5" name="內容版面配置區 4">
            <a:extLst>
              <a:ext uri="{FF2B5EF4-FFF2-40B4-BE49-F238E27FC236}">
                <a16:creationId xmlns:a16="http://schemas.microsoft.com/office/drawing/2014/main" id="{4FB6A7B6-520E-4BA9-B663-A4876716A3DB}"/>
              </a:ext>
            </a:extLst>
          </p:cNvPr>
          <p:cNvSpPr>
            <a:spLocks noGrp="1"/>
          </p:cNvSpPr>
          <p:nvPr>
            <p:ph idx="1"/>
          </p:nvPr>
        </p:nvSpPr>
        <p:spPr>
          <a:xfrm>
            <a:off x="2864768" y="764704"/>
            <a:ext cx="4176464" cy="396470"/>
          </a:xfrm>
        </p:spPr>
        <p:txBody>
          <a:bodyPr>
            <a:noAutofit/>
          </a:bodyPr>
          <a:lstStyle/>
          <a:p>
            <a:pPr marL="0" indent="0">
              <a:buNone/>
            </a:pPr>
            <a:r>
              <a:rPr lang="zh-TW" altLang="en-US" sz="2400" dirty="0"/>
              <a:t>顯示新聞詳細報導及相關影片</a:t>
            </a:r>
          </a:p>
        </p:txBody>
      </p:sp>
      <p:pic>
        <p:nvPicPr>
          <p:cNvPr id="3" name="圖片 2">
            <a:extLst>
              <a:ext uri="{FF2B5EF4-FFF2-40B4-BE49-F238E27FC236}">
                <a16:creationId xmlns:a16="http://schemas.microsoft.com/office/drawing/2014/main" id="{47830C76-E4FB-48BD-BA5A-EFBA3AA2F430}"/>
              </a:ext>
            </a:extLst>
          </p:cNvPr>
          <p:cNvPicPr>
            <a:picLocks noChangeAspect="1"/>
          </p:cNvPicPr>
          <p:nvPr/>
        </p:nvPicPr>
        <p:blipFill>
          <a:blip r:embed="rId2"/>
          <a:stretch>
            <a:fillRect/>
          </a:stretch>
        </p:blipFill>
        <p:spPr>
          <a:xfrm>
            <a:off x="1000336" y="1340768"/>
            <a:ext cx="7905328" cy="5092140"/>
          </a:xfrm>
          <a:prstGeom prst="rect">
            <a:avLst/>
          </a:prstGeom>
        </p:spPr>
      </p:pic>
      <p:pic>
        <p:nvPicPr>
          <p:cNvPr id="6" name="圖片 5">
            <a:extLst>
              <a:ext uri="{FF2B5EF4-FFF2-40B4-BE49-F238E27FC236}">
                <a16:creationId xmlns:a16="http://schemas.microsoft.com/office/drawing/2014/main" id="{2B661A85-6512-4DB4-B30C-19978682488F}"/>
              </a:ext>
            </a:extLst>
          </p:cNvPr>
          <p:cNvPicPr>
            <a:picLocks noChangeAspect="1"/>
          </p:cNvPicPr>
          <p:nvPr/>
        </p:nvPicPr>
        <p:blipFill>
          <a:blip r:embed="rId3"/>
          <a:stretch>
            <a:fillRect/>
          </a:stretch>
        </p:blipFill>
        <p:spPr>
          <a:xfrm>
            <a:off x="1000337" y="1340769"/>
            <a:ext cx="7905328" cy="5092140"/>
          </a:xfrm>
          <a:prstGeom prst="rect">
            <a:avLst/>
          </a:prstGeom>
        </p:spPr>
      </p:pic>
    </p:spTree>
    <p:extLst>
      <p:ext uri="{BB962C8B-B14F-4D97-AF65-F5344CB8AC3E}">
        <p14:creationId xmlns:p14="http://schemas.microsoft.com/office/powerpoint/2010/main" val="540967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7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idx="4294967295"/>
          </p:nvPr>
        </p:nvSpPr>
        <p:spPr>
          <a:xfrm>
            <a:off x="632520" y="83684"/>
            <a:ext cx="8640960" cy="681020"/>
          </a:xfrm>
          <a:prstGeom prst="rect">
            <a:avLst/>
          </a:prstGeom>
        </p:spPr>
        <p:txBody>
          <a:bodyPr>
            <a:normAutofit/>
          </a:bodyPr>
          <a:lstStyle/>
          <a:p>
            <a:r>
              <a:rPr lang="zh-TW" altLang="en-US" dirty="0"/>
              <a:t>新聞內容 </a:t>
            </a:r>
            <a:r>
              <a:rPr lang="en-US" altLang="zh-TW" dirty="0"/>
              <a:t>(News)</a:t>
            </a:r>
            <a:endParaRPr lang="zh-TW" altLang="en-US" dirty="0"/>
          </a:p>
        </p:txBody>
      </p:sp>
      <p:sp>
        <p:nvSpPr>
          <p:cNvPr id="5" name="內容版面配置區 4">
            <a:extLst>
              <a:ext uri="{FF2B5EF4-FFF2-40B4-BE49-F238E27FC236}">
                <a16:creationId xmlns:a16="http://schemas.microsoft.com/office/drawing/2014/main" id="{4FB6A7B6-520E-4BA9-B663-A4876716A3DB}"/>
              </a:ext>
            </a:extLst>
          </p:cNvPr>
          <p:cNvSpPr>
            <a:spLocks noGrp="1"/>
          </p:cNvSpPr>
          <p:nvPr>
            <p:ph idx="1"/>
          </p:nvPr>
        </p:nvSpPr>
        <p:spPr>
          <a:xfrm>
            <a:off x="7392319" y="1484784"/>
            <a:ext cx="2304256" cy="4942580"/>
          </a:xfrm>
        </p:spPr>
        <p:txBody>
          <a:bodyPr>
            <a:normAutofit/>
          </a:bodyPr>
          <a:lstStyle/>
          <a:p>
            <a:r>
              <a:rPr lang="zh-TW" altLang="en-US" sz="2000" dirty="0"/>
              <a:t>留言板：</a:t>
            </a:r>
            <a:endParaRPr lang="en-US" altLang="zh-TW" sz="1600" dirty="0"/>
          </a:p>
          <a:p>
            <a:pPr marL="361950" lvl="1" indent="0">
              <a:buNone/>
            </a:pPr>
            <a:r>
              <a:rPr lang="zh-TW" altLang="en-US" sz="1600" dirty="0"/>
              <a:t>使用者登入後可以進行留言討論</a:t>
            </a:r>
            <a:br>
              <a:rPr lang="en-US" altLang="zh-TW" sz="1600" dirty="0"/>
            </a:br>
            <a:br>
              <a:rPr lang="en-US" altLang="zh-TW" sz="1600" dirty="0"/>
            </a:br>
            <a:r>
              <a:rPr lang="zh-TW" altLang="en-US" sz="1600" dirty="0"/>
              <a:t>有設置字數限制，達到字數上限時外框會變色提示</a:t>
            </a:r>
            <a:endParaRPr lang="en-US" altLang="zh-TW" sz="1600" dirty="0"/>
          </a:p>
          <a:p>
            <a:pPr marL="361950" lvl="1" indent="0">
              <a:buNone/>
            </a:pPr>
            <a:endParaRPr lang="en-US" altLang="zh-TW" sz="2000" dirty="0"/>
          </a:p>
          <a:p>
            <a:r>
              <a:rPr lang="zh-TW" altLang="en-US" sz="2000" dirty="0"/>
              <a:t>相關新聞：</a:t>
            </a:r>
            <a:endParaRPr lang="en-US" altLang="zh-TW" sz="2000" dirty="0"/>
          </a:p>
          <a:p>
            <a:pPr marL="361950" lvl="1" indent="0">
              <a:buNone/>
            </a:pPr>
            <a:r>
              <a:rPr lang="zh-TW" altLang="en-US" sz="1600" dirty="0"/>
              <a:t>顯示出與該新聞相同遊戲或相同類型的其他新聞資訊</a:t>
            </a:r>
            <a:endParaRPr lang="en-US" altLang="zh-TW" sz="1600" dirty="0"/>
          </a:p>
        </p:txBody>
      </p:sp>
      <p:pic>
        <p:nvPicPr>
          <p:cNvPr id="10" name="圖片 9">
            <a:extLst>
              <a:ext uri="{FF2B5EF4-FFF2-40B4-BE49-F238E27FC236}">
                <a16:creationId xmlns:a16="http://schemas.microsoft.com/office/drawing/2014/main" id="{E6CEF89B-02BC-4C7F-8C40-053215A799C6}"/>
              </a:ext>
            </a:extLst>
          </p:cNvPr>
          <p:cNvPicPr>
            <a:picLocks noChangeAspect="1"/>
          </p:cNvPicPr>
          <p:nvPr/>
        </p:nvPicPr>
        <p:blipFill rotWithShape="1">
          <a:blip r:embed="rId2"/>
          <a:srcRect l="3478" t="2664" r="1364" b="1117"/>
          <a:stretch/>
        </p:blipFill>
        <p:spPr>
          <a:xfrm>
            <a:off x="251514" y="1484784"/>
            <a:ext cx="7127806" cy="4608512"/>
          </a:xfrm>
          <a:prstGeom prst="rect">
            <a:avLst/>
          </a:prstGeom>
        </p:spPr>
      </p:pic>
      <p:pic>
        <p:nvPicPr>
          <p:cNvPr id="13" name="圖片 12">
            <a:extLst>
              <a:ext uri="{FF2B5EF4-FFF2-40B4-BE49-F238E27FC236}">
                <a16:creationId xmlns:a16="http://schemas.microsoft.com/office/drawing/2014/main" id="{7057A59B-CF40-4008-9C50-B01E726CB4F3}"/>
              </a:ext>
            </a:extLst>
          </p:cNvPr>
          <p:cNvPicPr>
            <a:picLocks noChangeAspect="1"/>
          </p:cNvPicPr>
          <p:nvPr/>
        </p:nvPicPr>
        <p:blipFill rotWithShape="1">
          <a:blip r:embed="rId3"/>
          <a:srcRect l="3282" r="3282" b="53647"/>
          <a:stretch/>
        </p:blipFill>
        <p:spPr>
          <a:xfrm>
            <a:off x="251514" y="1484784"/>
            <a:ext cx="7127806" cy="2313115"/>
          </a:xfrm>
          <a:prstGeom prst="rect">
            <a:avLst/>
          </a:prstGeom>
        </p:spPr>
      </p:pic>
      <p:pic>
        <p:nvPicPr>
          <p:cNvPr id="14" name="圖片 13">
            <a:extLst>
              <a:ext uri="{FF2B5EF4-FFF2-40B4-BE49-F238E27FC236}">
                <a16:creationId xmlns:a16="http://schemas.microsoft.com/office/drawing/2014/main" id="{868A608E-7915-4A17-B079-2C5DD9A57609}"/>
              </a:ext>
            </a:extLst>
          </p:cNvPr>
          <p:cNvPicPr>
            <a:picLocks noChangeAspect="1"/>
          </p:cNvPicPr>
          <p:nvPr/>
        </p:nvPicPr>
        <p:blipFill rotWithShape="1">
          <a:blip r:embed="rId4"/>
          <a:srcRect l="3813" t="3422" r="3813" b="3422"/>
          <a:stretch/>
        </p:blipFill>
        <p:spPr>
          <a:xfrm>
            <a:off x="251514" y="1484784"/>
            <a:ext cx="7140805" cy="3670848"/>
          </a:xfrm>
          <a:prstGeom prst="rect">
            <a:avLst/>
          </a:prstGeom>
        </p:spPr>
      </p:pic>
    </p:spTree>
    <p:extLst>
      <p:ext uri="{BB962C8B-B14F-4D97-AF65-F5344CB8AC3E}">
        <p14:creationId xmlns:p14="http://schemas.microsoft.com/office/powerpoint/2010/main" val="7802781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14"/>
                                        </p:tgtEl>
                                        <p:attrNameLst>
                                          <p:attrName>style.visibility</p:attrName>
                                        </p:attrNameLst>
                                      </p:cBhvr>
                                      <p:to>
                                        <p:strVal val="visible"/>
                                      </p:to>
                                    </p:set>
                                    <p:anim calcmode="lin" valueType="num">
                                      <p:cBhvr additive="base">
                                        <p:cTn id="14" dur="500" fill="hold"/>
                                        <p:tgtEl>
                                          <p:spTgt spid="14"/>
                                        </p:tgtEl>
                                        <p:attrNameLst>
                                          <p:attrName>ppt_x</p:attrName>
                                        </p:attrNameLst>
                                      </p:cBhvr>
                                      <p:tavLst>
                                        <p:tav tm="0">
                                          <p:val>
                                            <p:strVal val="#ppt_x"/>
                                          </p:val>
                                        </p:tav>
                                        <p:tav tm="100000">
                                          <p:val>
                                            <p:strVal val="#ppt_x"/>
                                          </p:val>
                                        </p:tav>
                                      </p:tavLst>
                                    </p:anim>
                                    <p:anim calcmode="lin" valueType="num">
                                      <p:cBhvr additive="base">
                                        <p:cTn id="15"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E2F12E2F-52EE-CA77-FB53-4EFC2E0F43C3}"/>
              </a:ext>
            </a:extLst>
          </p:cNvPr>
          <p:cNvSpPr>
            <a:spLocks noGrp="1"/>
          </p:cNvSpPr>
          <p:nvPr>
            <p:ph type="title"/>
          </p:nvPr>
        </p:nvSpPr>
        <p:spPr/>
        <p:txBody>
          <a:bodyPr/>
          <a:lstStyle/>
          <a:p>
            <a:r>
              <a:rPr lang="zh-TW" altLang="en-US" dirty="0"/>
              <a:t>登入</a:t>
            </a:r>
            <a:r>
              <a:rPr lang="en-US" altLang="zh-TW" dirty="0"/>
              <a:t>/</a:t>
            </a:r>
            <a:r>
              <a:rPr lang="zh-TW" altLang="en-US" dirty="0"/>
              <a:t>註冊頁面  </a:t>
            </a:r>
            <a:r>
              <a:rPr lang="en-US" altLang="zh-TW" dirty="0"/>
              <a:t>(Login)</a:t>
            </a:r>
            <a:endParaRPr lang="zh-TW" altLang="en-US" dirty="0"/>
          </a:p>
        </p:txBody>
      </p:sp>
      <p:pic>
        <p:nvPicPr>
          <p:cNvPr id="30" name="圖片 29">
            <a:extLst>
              <a:ext uri="{FF2B5EF4-FFF2-40B4-BE49-F238E27FC236}">
                <a16:creationId xmlns:a16="http://schemas.microsoft.com/office/drawing/2014/main" id="{0CD4E9AB-3489-472F-A6FC-2159F7B78C90}"/>
              </a:ext>
            </a:extLst>
          </p:cNvPr>
          <p:cNvPicPr>
            <a:picLocks noChangeAspect="1"/>
          </p:cNvPicPr>
          <p:nvPr/>
        </p:nvPicPr>
        <p:blipFill>
          <a:blip r:embed="rId2"/>
          <a:stretch>
            <a:fillRect/>
          </a:stretch>
        </p:blipFill>
        <p:spPr>
          <a:xfrm>
            <a:off x="2624120" y="838240"/>
            <a:ext cx="3312368" cy="2446744"/>
          </a:xfrm>
          <a:prstGeom prst="rect">
            <a:avLst/>
          </a:prstGeom>
        </p:spPr>
      </p:pic>
      <p:sp>
        <p:nvSpPr>
          <p:cNvPr id="31" name="文字方塊 30">
            <a:extLst>
              <a:ext uri="{FF2B5EF4-FFF2-40B4-BE49-F238E27FC236}">
                <a16:creationId xmlns:a16="http://schemas.microsoft.com/office/drawing/2014/main" id="{AD4203E1-6E17-48F7-B96D-E869F8B620E7}"/>
              </a:ext>
            </a:extLst>
          </p:cNvPr>
          <p:cNvSpPr txBox="1"/>
          <p:nvPr/>
        </p:nvSpPr>
        <p:spPr>
          <a:xfrm>
            <a:off x="6117371" y="1011148"/>
            <a:ext cx="3382609" cy="646331"/>
          </a:xfrm>
          <a:prstGeom prst="rect">
            <a:avLst/>
          </a:prstGeom>
          <a:noFill/>
        </p:spPr>
        <p:txBody>
          <a:bodyPr wrap="square" rtlCol="0">
            <a:spAutoFit/>
          </a:bodyPr>
          <a:lstStyle/>
          <a:p>
            <a:r>
              <a:rPr lang="zh-TW" altLang="en-US" dirty="0">
                <a:solidFill>
                  <a:schemeClr val="bg1"/>
                </a:solidFill>
              </a:rPr>
              <a:t>登入</a:t>
            </a:r>
            <a:r>
              <a:rPr lang="en-US" altLang="zh-TW" dirty="0">
                <a:solidFill>
                  <a:schemeClr val="bg1"/>
                </a:solidFill>
              </a:rPr>
              <a:t>/</a:t>
            </a:r>
            <a:r>
              <a:rPr lang="zh-TW" altLang="en-US" dirty="0">
                <a:solidFill>
                  <a:schemeClr val="bg1"/>
                </a:solidFill>
              </a:rPr>
              <a:t>註冊功能，輸入註冊過的帳號及密碼即可登入</a:t>
            </a:r>
          </a:p>
        </p:txBody>
      </p:sp>
      <p:sp>
        <p:nvSpPr>
          <p:cNvPr id="32" name="文字方塊 31">
            <a:extLst>
              <a:ext uri="{FF2B5EF4-FFF2-40B4-BE49-F238E27FC236}">
                <a16:creationId xmlns:a16="http://schemas.microsoft.com/office/drawing/2014/main" id="{319F6249-7257-4225-8DCD-C47206474CE7}"/>
              </a:ext>
            </a:extLst>
          </p:cNvPr>
          <p:cNvSpPr txBox="1"/>
          <p:nvPr/>
        </p:nvSpPr>
        <p:spPr>
          <a:xfrm>
            <a:off x="6100685" y="1750362"/>
            <a:ext cx="3672408" cy="646331"/>
          </a:xfrm>
          <a:prstGeom prst="rect">
            <a:avLst/>
          </a:prstGeom>
          <a:noFill/>
        </p:spPr>
        <p:txBody>
          <a:bodyPr wrap="square" rtlCol="0">
            <a:spAutoFit/>
          </a:bodyPr>
          <a:lstStyle/>
          <a:p>
            <a:r>
              <a:rPr lang="zh-TW" altLang="en-US" dirty="0">
                <a:solidFill>
                  <a:schemeClr val="bg1"/>
                </a:solidFill>
              </a:rPr>
              <a:t>若點選保持登入狀態，既使瀏覽器關閉也會保持登入的狀態</a:t>
            </a:r>
          </a:p>
        </p:txBody>
      </p:sp>
      <p:pic>
        <p:nvPicPr>
          <p:cNvPr id="33" name="圖片 32">
            <a:extLst>
              <a:ext uri="{FF2B5EF4-FFF2-40B4-BE49-F238E27FC236}">
                <a16:creationId xmlns:a16="http://schemas.microsoft.com/office/drawing/2014/main" id="{E8E0B935-095D-4C99-96FF-2A45814CF03C}"/>
              </a:ext>
            </a:extLst>
          </p:cNvPr>
          <p:cNvPicPr>
            <a:picLocks noChangeAspect="1"/>
          </p:cNvPicPr>
          <p:nvPr/>
        </p:nvPicPr>
        <p:blipFill>
          <a:blip r:embed="rId3"/>
          <a:stretch>
            <a:fillRect/>
          </a:stretch>
        </p:blipFill>
        <p:spPr>
          <a:xfrm>
            <a:off x="3730568" y="5089038"/>
            <a:ext cx="2664296" cy="1495634"/>
          </a:xfrm>
          <a:prstGeom prst="rect">
            <a:avLst/>
          </a:prstGeom>
        </p:spPr>
      </p:pic>
      <p:sp>
        <p:nvSpPr>
          <p:cNvPr id="34" name="文字方塊 33">
            <a:extLst>
              <a:ext uri="{FF2B5EF4-FFF2-40B4-BE49-F238E27FC236}">
                <a16:creationId xmlns:a16="http://schemas.microsoft.com/office/drawing/2014/main" id="{BC45A222-00A1-4791-B3FB-937B2C1FFCC5}"/>
              </a:ext>
            </a:extLst>
          </p:cNvPr>
          <p:cNvSpPr txBox="1"/>
          <p:nvPr/>
        </p:nvSpPr>
        <p:spPr>
          <a:xfrm>
            <a:off x="177456" y="5317452"/>
            <a:ext cx="3816424" cy="646331"/>
          </a:xfrm>
          <a:prstGeom prst="rect">
            <a:avLst/>
          </a:prstGeom>
          <a:noFill/>
        </p:spPr>
        <p:txBody>
          <a:bodyPr wrap="square" rtlCol="0">
            <a:spAutoFit/>
          </a:bodyPr>
          <a:lstStyle/>
          <a:p>
            <a:r>
              <a:rPr lang="zh-TW" altLang="en-US" dirty="0">
                <a:solidFill>
                  <a:schemeClr val="bg1"/>
                </a:solidFill>
              </a:rPr>
              <a:t>若忘記密碼也可以點選忘記密碼，輸入自己的信箱，則會得到密碼</a:t>
            </a:r>
          </a:p>
        </p:txBody>
      </p:sp>
      <p:pic>
        <p:nvPicPr>
          <p:cNvPr id="41" name="圖片 40">
            <a:extLst>
              <a:ext uri="{FF2B5EF4-FFF2-40B4-BE49-F238E27FC236}">
                <a16:creationId xmlns:a16="http://schemas.microsoft.com/office/drawing/2014/main" id="{0291FD88-DE6B-4F37-A530-17E9AE335DEF}"/>
              </a:ext>
            </a:extLst>
          </p:cNvPr>
          <p:cNvPicPr>
            <a:picLocks noChangeAspect="1"/>
          </p:cNvPicPr>
          <p:nvPr/>
        </p:nvPicPr>
        <p:blipFill>
          <a:blip r:embed="rId4"/>
          <a:stretch>
            <a:fillRect/>
          </a:stretch>
        </p:blipFill>
        <p:spPr>
          <a:xfrm>
            <a:off x="270753" y="838240"/>
            <a:ext cx="2374478" cy="3500479"/>
          </a:xfrm>
          <a:prstGeom prst="rect">
            <a:avLst/>
          </a:prstGeom>
        </p:spPr>
      </p:pic>
    </p:spTree>
    <p:extLst>
      <p:ext uri="{BB962C8B-B14F-4D97-AF65-F5344CB8AC3E}">
        <p14:creationId xmlns:p14="http://schemas.microsoft.com/office/powerpoint/2010/main" val="7016689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E2F12E2F-52EE-CA77-FB53-4EFC2E0F43C3}"/>
              </a:ext>
            </a:extLst>
          </p:cNvPr>
          <p:cNvSpPr>
            <a:spLocks noGrp="1"/>
          </p:cNvSpPr>
          <p:nvPr>
            <p:ph type="title"/>
          </p:nvPr>
        </p:nvSpPr>
        <p:spPr/>
        <p:txBody>
          <a:bodyPr/>
          <a:lstStyle/>
          <a:p>
            <a:r>
              <a:rPr lang="zh-TW" altLang="en-US" dirty="0"/>
              <a:t>登入</a:t>
            </a:r>
            <a:r>
              <a:rPr lang="en-US" altLang="zh-TW" dirty="0"/>
              <a:t>/</a:t>
            </a:r>
            <a:r>
              <a:rPr lang="zh-TW" altLang="en-US" dirty="0"/>
              <a:t>註冊頁面  </a:t>
            </a:r>
            <a:r>
              <a:rPr lang="en-US" altLang="zh-TW" dirty="0"/>
              <a:t>(Login)</a:t>
            </a:r>
            <a:endParaRPr lang="zh-TW" altLang="en-US" dirty="0"/>
          </a:p>
        </p:txBody>
      </p:sp>
      <p:pic>
        <p:nvPicPr>
          <p:cNvPr id="35" name="圖片 34">
            <a:extLst>
              <a:ext uri="{FF2B5EF4-FFF2-40B4-BE49-F238E27FC236}">
                <a16:creationId xmlns:a16="http://schemas.microsoft.com/office/drawing/2014/main" id="{9A3B7FB3-F3AD-475D-BAB7-38541087B643}"/>
              </a:ext>
            </a:extLst>
          </p:cNvPr>
          <p:cNvPicPr>
            <a:picLocks noChangeAspect="1"/>
          </p:cNvPicPr>
          <p:nvPr/>
        </p:nvPicPr>
        <p:blipFill>
          <a:blip r:embed="rId2"/>
          <a:stretch>
            <a:fillRect/>
          </a:stretch>
        </p:blipFill>
        <p:spPr>
          <a:xfrm>
            <a:off x="200472" y="4563142"/>
            <a:ext cx="2160240" cy="1820428"/>
          </a:xfrm>
          <a:prstGeom prst="rect">
            <a:avLst/>
          </a:prstGeom>
        </p:spPr>
      </p:pic>
      <p:pic>
        <p:nvPicPr>
          <p:cNvPr id="37" name="圖片 36">
            <a:extLst>
              <a:ext uri="{FF2B5EF4-FFF2-40B4-BE49-F238E27FC236}">
                <a16:creationId xmlns:a16="http://schemas.microsoft.com/office/drawing/2014/main" id="{2190E1AB-ADA5-4CD9-95A4-EC478E2A9CB5}"/>
              </a:ext>
            </a:extLst>
          </p:cNvPr>
          <p:cNvPicPr>
            <a:picLocks noChangeAspect="1"/>
          </p:cNvPicPr>
          <p:nvPr/>
        </p:nvPicPr>
        <p:blipFill>
          <a:blip r:embed="rId3"/>
          <a:stretch>
            <a:fillRect/>
          </a:stretch>
        </p:blipFill>
        <p:spPr>
          <a:xfrm>
            <a:off x="2444230" y="4518691"/>
            <a:ext cx="4669010" cy="1909065"/>
          </a:xfrm>
          <a:prstGeom prst="rect">
            <a:avLst/>
          </a:prstGeom>
        </p:spPr>
      </p:pic>
      <p:pic>
        <p:nvPicPr>
          <p:cNvPr id="38" name="圖片 37">
            <a:extLst>
              <a:ext uri="{FF2B5EF4-FFF2-40B4-BE49-F238E27FC236}">
                <a16:creationId xmlns:a16="http://schemas.microsoft.com/office/drawing/2014/main" id="{8FEB1708-990E-4F69-879F-CBD8CAB73EEB}"/>
              </a:ext>
            </a:extLst>
          </p:cNvPr>
          <p:cNvPicPr>
            <a:picLocks noChangeAspect="1"/>
          </p:cNvPicPr>
          <p:nvPr/>
        </p:nvPicPr>
        <p:blipFill>
          <a:blip r:embed="rId4"/>
          <a:stretch>
            <a:fillRect/>
          </a:stretch>
        </p:blipFill>
        <p:spPr>
          <a:xfrm>
            <a:off x="7099361" y="4511071"/>
            <a:ext cx="2843930" cy="2029835"/>
          </a:xfrm>
          <a:prstGeom prst="rect">
            <a:avLst/>
          </a:prstGeom>
        </p:spPr>
      </p:pic>
      <p:sp>
        <p:nvSpPr>
          <p:cNvPr id="39" name="文字方塊 38">
            <a:extLst>
              <a:ext uri="{FF2B5EF4-FFF2-40B4-BE49-F238E27FC236}">
                <a16:creationId xmlns:a16="http://schemas.microsoft.com/office/drawing/2014/main" id="{97CDFC6C-218B-45E5-99C3-06D6D3554BB3}"/>
              </a:ext>
            </a:extLst>
          </p:cNvPr>
          <p:cNvSpPr txBox="1"/>
          <p:nvPr/>
        </p:nvSpPr>
        <p:spPr>
          <a:xfrm>
            <a:off x="171410" y="2411596"/>
            <a:ext cx="9563180" cy="369332"/>
          </a:xfrm>
          <a:prstGeom prst="rect">
            <a:avLst/>
          </a:prstGeom>
          <a:noFill/>
        </p:spPr>
        <p:txBody>
          <a:bodyPr wrap="square" rtlCol="0">
            <a:spAutoFit/>
          </a:bodyPr>
          <a:lstStyle/>
          <a:p>
            <a:r>
              <a:rPr lang="zh-TW" altLang="en-US" dirty="0">
                <a:solidFill>
                  <a:schemeClr val="bg1"/>
                </a:solidFill>
              </a:rPr>
              <a:t>而登入頁面下方則是我們點選三個外部登入系統所導向的頁面，會讓我們快速登入不用在註冊</a:t>
            </a:r>
          </a:p>
        </p:txBody>
      </p:sp>
      <p:sp>
        <p:nvSpPr>
          <p:cNvPr id="13" name="文字方塊 12">
            <a:extLst>
              <a:ext uri="{FF2B5EF4-FFF2-40B4-BE49-F238E27FC236}">
                <a16:creationId xmlns:a16="http://schemas.microsoft.com/office/drawing/2014/main" id="{3A1CB196-896E-4C9E-B06F-2F3DC338F21A}"/>
              </a:ext>
            </a:extLst>
          </p:cNvPr>
          <p:cNvSpPr txBox="1"/>
          <p:nvPr/>
        </p:nvSpPr>
        <p:spPr>
          <a:xfrm>
            <a:off x="1064568" y="941350"/>
            <a:ext cx="5270613" cy="646331"/>
          </a:xfrm>
          <a:prstGeom prst="rect">
            <a:avLst/>
          </a:prstGeom>
          <a:noFill/>
        </p:spPr>
        <p:txBody>
          <a:bodyPr wrap="square" rtlCol="0">
            <a:spAutoFit/>
          </a:bodyPr>
          <a:lstStyle/>
          <a:p>
            <a:r>
              <a:rPr lang="zh-TW" altLang="en-US" dirty="0">
                <a:solidFill>
                  <a:schemeClr val="bg1"/>
                </a:solidFill>
              </a:rPr>
              <a:t>登入過後，</a:t>
            </a:r>
            <a:endParaRPr lang="en-US" altLang="zh-TW" dirty="0">
              <a:solidFill>
                <a:schemeClr val="bg1"/>
              </a:solidFill>
            </a:endParaRPr>
          </a:p>
          <a:p>
            <a:r>
              <a:rPr lang="zh-TW" altLang="en-US" dirty="0">
                <a:solidFill>
                  <a:schemeClr val="bg1"/>
                </a:solidFill>
              </a:rPr>
              <a:t>就可以在右上方看到我們登入的帳號暱稱</a:t>
            </a:r>
          </a:p>
        </p:txBody>
      </p:sp>
      <p:pic>
        <p:nvPicPr>
          <p:cNvPr id="4" name="圖片 3">
            <a:extLst>
              <a:ext uri="{FF2B5EF4-FFF2-40B4-BE49-F238E27FC236}">
                <a16:creationId xmlns:a16="http://schemas.microsoft.com/office/drawing/2014/main" id="{A7D68BC3-7471-41B6-BF08-12DEB25AB5F6}"/>
              </a:ext>
            </a:extLst>
          </p:cNvPr>
          <p:cNvPicPr>
            <a:picLocks noChangeAspect="1"/>
          </p:cNvPicPr>
          <p:nvPr/>
        </p:nvPicPr>
        <p:blipFill>
          <a:blip r:embed="rId5"/>
          <a:stretch>
            <a:fillRect/>
          </a:stretch>
        </p:blipFill>
        <p:spPr>
          <a:xfrm>
            <a:off x="3002074" y="2909970"/>
            <a:ext cx="3553321" cy="876422"/>
          </a:xfrm>
          <a:prstGeom prst="rect">
            <a:avLst/>
          </a:prstGeom>
        </p:spPr>
      </p:pic>
      <p:cxnSp>
        <p:nvCxnSpPr>
          <p:cNvPr id="6" name="直線接點 5">
            <a:extLst>
              <a:ext uri="{FF2B5EF4-FFF2-40B4-BE49-F238E27FC236}">
                <a16:creationId xmlns:a16="http://schemas.microsoft.com/office/drawing/2014/main" id="{8EBCF7BF-22BF-4F7A-8A0D-28219000E137}"/>
              </a:ext>
            </a:extLst>
          </p:cNvPr>
          <p:cNvCxnSpPr>
            <a:cxnSpLocks/>
          </p:cNvCxnSpPr>
          <p:nvPr/>
        </p:nvCxnSpPr>
        <p:spPr>
          <a:xfrm flipV="1">
            <a:off x="26785" y="2102589"/>
            <a:ext cx="9906000" cy="12827"/>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直線單箭頭接點 8">
            <a:extLst>
              <a:ext uri="{FF2B5EF4-FFF2-40B4-BE49-F238E27FC236}">
                <a16:creationId xmlns:a16="http://schemas.microsoft.com/office/drawing/2014/main" id="{D96A3BBA-D05E-4C1A-8F2E-208BB45CBE0E}"/>
              </a:ext>
            </a:extLst>
          </p:cNvPr>
          <p:cNvCxnSpPr>
            <a:cxnSpLocks/>
          </p:cNvCxnSpPr>
          <p:nvPr/>
        </p:nvCxnSpPr>
        <p:spPr>
          <a:xfrm flipH="1">
            <a:off x="1712640" y="3513227"/>
            <a:ext cx="1584177" cy="997844"/>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11" name="直線單箭頭接點 10">
            <a:extLst>
              <a:ext uri="{FF2B5EF4-FFF2-40B4-BE49-F238E27FC236}">
                <a16:creationId xmlns:a16="http://schemas.microsoft.com/office/drawing/2014/main" id="{7AB918A8-C997-4ADF-970F-AAF6BEF7F6C4}"/>
              </a:ext>
            </a:extLst>
          </p:cNvPr>
          <p:cNvCxnSpPr>
            <a:cxnSpLocks/>
          </p:cNvCxnSpPr>
          <p:nvPr/>
        </p:nvCxnSpPr>
        <p:spPr>
          <a:xfrm>
            <a:off x="4664968" y="3573016"/>
            <a:ext cx="0" cy="945675"/>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14" name="直線單箭頭接點 13">
            <a:extLst>
              <a:ext uri="{FF2B5EF4-FFF2-40B4-BE49-F238E27FC236}">
                <a16:creationId xmlns:a16="http://schemas.microsoft.com/office/drawing/2014/main" id="{9AE966BC-2263-44C2-B914-FBEB3ED2C0DA}"/>
              </a:ext>
            </a:extLst>
          </p:cNvPr>
          <p:cNvCxnSpPr>
            <a:cxnSpLocks/>
          </p:cNvCxnSpPr>
          <p:nvPr/>
        </p:nvCxnSpPr>
        <p:spPr>
          <a:xfrm>
            <a:off x="6033120" y="3513227"/>
            <a:ext cx="1656184" cy="997844"/>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pic>
        <p:nvPicPr>
          <p:cNvPr id="15" name="圖片 14">
            <a:extLst>
              <a:ext uri="{FF2B5EF4-FFF2-40B4-BE49-F238E27FC236}">
                <a16:creationId xmlns:a16="http://schemas.microsoft.com/office/drawing/2014/main" id="{B48422D2-872E-4EA8-95B1-E9E1475BE249}"/>
              </a:ext>
            </a:extLst>
          </p:cNvPr>
          <p:cNvPicPr>
            <a:picLocks noChangeAspect="1"/>
          </p:cNvPicPr>
          <p:nvPr/>
        </p:nvPicPr>
        <p:blipFill>
          <a:blip r:embed="rId6"/>
          <a:stretch>
            <a:fillRect/>
          </a:stretch>
        </p:blipFill>
        <p:spPr>
          <a:xfrm>
            <a:off x="6638818" y="838240"/>
            <a:ext cx="2715004" cy="905001"/>
          </a:xfrm>
          <a:prstGeom prst="rect">
            <a:avLst/>
          </a:prstGeom>
        </p:spPr>
      </p:pic>
    </p:spTree>
    <p:extLst>
      <p:ext uri="{BB962C8B-B14F-4D97-AF65-F5344CB8AC3E}">
        <p14:creationId xmlns:p14="http://schemas.microsoft.com/office/powerpoint/2010/main" val="21652339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E2F12E2F-52EE-CA77-FB53-4EFC2E0F43C3}"/>
              </a:ext>
            </a:extLst>
          </p:cNvPr>
          <p:cNvSpPr>
            <a:spLocks noGrp="1"/>
          </p:cNvSpPr>
          <p:nvPr>
            <p:ph type="title"/>
          </p:nvPr>
        </p:nvSpPr>
        <p:spPr/>
        <p:txBody>
          <a:bodyPr/>
          <a:lstStyle/>
          <a:p>
            <a:r>
              <a:rPr lang="zh-TW" altLang="en-US" dirty="0"/>
              <a:t>設定頁面  </a:t>
            </a:r>
            <a:r>
              <a:rPr lang="en-US" altLang="zh-TW" dirty="0"/>
              <a:t>(Setting)</a:t>
            </a:r>
            <a:endParaRPr lang="zh-TW" altLang="en-US" dirty="0"/>
          </a:p>
        </p:txBody>
      </p:sp>
      <p:pic>
        <p:nvPicPr>
          <p:cNvPr id="8" name="圖片 7">
            <a:extLst>
              <a:ext uri="{FF2B5EF4-FFF2-40B4-BE49-F238E27FC236}">
                <a16:creationId xmlns:a16="http://schemas.microsoft.com/office/drawing/2014/main" id="{85C4AF78-B09C-496A-A056-EF52582E09A6}"/>
              </a:ext>
            </a:extLst>
          </p:cNvPr>
          <p:cNvPicPr>
            <a:picLocks noChangeAspect="1"/>
          </p:cNvPicPr>
          <p:nvPr/>
        </p:nvPicPr>
        <p:blipFill>
          <a:blip r:embed="rId2"/>
          <a:stretch>
            <a:fillRect/>
          </a:stretch>
        </p:blipFill>
        <p:spPr>
          <a:xfrm>
            <a:off x="178711" y="1700808"/>
            <a:ext cx="3240359" cy="2253088"/>
          </a:xfrm>
          <a:prstGeom prst="rect">
            <a:avLst/>
          </a:prstGeom>
        </p:spPr>
      </p:pic>
      <p:pic>
        <p:nvPicPr>
          <p:cNvPr id="13" name="圖片 12">
            <a:extLst>
              <a:ext uri="{FF2B5EF4-FFF2-40B4-BE49-F238E27FC236}">
                <a16:creationId xmlns:a16="http://schemas.microsoft.com/office/drawing/2014/main" id="{7C897DF1-4FD3-49C3-8032-CF110C7EB81B}"/>
              </a:ext>
            </a:extLst>
          </p:cNvPr>
          <p:cNvPicPr>
            <a:picLocks noChangeAspect="1"/>
          </p:cNvPicPr>
          <p:nvPr/>
        </p:nvPicPr>
        <p:blipFill>
          <a:blip r:embed="rId3"/>
          <a:stretch>
            <a:fillRect/>
          </a:stretch>
        </p:blipFill>
        <p:spPr>
          <a:xfrm>
            <a:off x="272480" y="4841917"/>
            <a:ext cx="4969119" cy="800212"/>
          </a:xfrm>
          <a:prstGeom prst="rect">
            <a:avLst/>
          </a:prstGeom>
        </p:spPr>
      </p:pic>
      <p:sp>
        <p:nvSpPr>
          <p:cNvPr id="14" name="文字方塊 13">
            <a:extLst>
              <a:ext uri="{FF2B5EF4-FFF2-40B4-BE49-F238E27FC236}">
                <a16:creationId xmlns:a16="http://schemas.microsoft.com/office/drawing/2014/main" id="{D3753F3B-A4D1-4D7F-B42A-2D54A42D6D9B}"/>
              </a:ext>
            </a:extLst>
          </p:cNvPr>
          <p:cNvSpPr txBox="1"/>
          <p:nvPr/>
        </p:nvSpPr>
        <p:spPr>
          <a:xfrm>
            <a:off x="2338365" y="5759846"/>
            <a:ext cx="4394550" cy="646331"/>
          </a:xfrm>
          <a:prstGeom prst="rect">
            <a:avLst/>
          </a:prstGeom>
          <a:noFill/>
        </p:spPr>
        <p:txBody>
          <a:bodyPr wrap="square" rtlCol="0">
            <a:spAutoFit/>
          </a:bodyPr>
          <a:lstStyle/>
          <a:p>
            <a:r>
              <a:rPr lang="zh-TW" altLang="en-US" dirty="0">
                <a:solidFill>
                  <a:schemeClr val="bg1"/>
                </a:solidFill>
              </a:rPr>
              <a:t>使用者可以修改自己的大頭貼、暱稱</a:t>
            </a:r>
            <a:endParaRPr lang="en-US" altLang="zh-TW" dirty="0">
              <a:solidFill>
                <a:schemeClr val="bg1"/>
              </a:solidFill>
            </a:endParaRPr>
          </a:p>
          <a:p>
            <a:r>
              <a:rPr lang="zh-TW" altLang="en-US" dirty="0">
                <a:solidFill>
                  <a:schemeClr val="bg1"/>
                </a:solidFill>
              </a:rPr>
              <a:t>可以讓其他使用者知道自己不同的風格</a:t>
            </a:r>
          </a:p>
        </p:txBody>
      </p:sp>
      <p:pic>
        <p:nvPicPr>
          <p:cNvPr id="17" name="圖片 16">
            <a:extLst>
              <a:ext uri="{FF2B5EF4-FFF2-40B4-BE49-F238E27FC236}">
                <a16:creationId xmlns:a16="http://schemas.microsoft.com/office/drawing/2014/main" id="{DDD8B790-28DE-48D6-AA1F-8738EDB6A7F2}"/>
              </a:ext>
            </a:extLst>
          </p:cNvPr>
          <p:cNvPicPr>
            <a:picLocks noChangeAspect="1"/>
          </p:cNvPicPr>
          <p:nvPr/>
        </p:nvPicPr>
        <p:blipFill>
          <a:blip r:embed="rId4"/>
          <a:stretch>
            <a:fillRect/>
          </a:stretch>
        </p:blipFill>
        <p:spPr>
          <a:xfrm>
            <a:off x="6443408" y="1749815"/>
            <a:ext cx="3024336" cy="2253088"/>
          </a:xfrm>
          <a:prstGeom prst="rect">
            <a:avLst/>
          </a:prstGeom>
        </p:spPr>
      </p:pic>
      <p:sp>
        <p:nvSpPr>
          <p:cNvPr id="19" name="箭號: 向右 18">
            <a:extLst>
              <a:ext uri="{FF2B5EF4-FFF2-40B4-BE49-F238E27FC236}">
                <a16:creationId xmlns:a16="http://schemas.microsoft.com/office/drawing/2014/main" id="{23B2159F-FFC1-4BA3-8444-86E8DF7A0B28}"/>
              </a:ext>
            </a:extLst>
          </p:cNvPr>
          <p:cNvSpPr/>
          <p:nvPr/>
        </p:nvSpPr>
        <p:spPr>
          <a:xfrm>
            <a:off x="3707102" y="2729760"/>
            <a:ext cx="2376264" cy="504056"/>
          </a:xfrm>
          <a:prstGeom prst="rightArrow">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zh-TW" altLang="en-US"/>
          </a:p>
        </p:txBody>
      </p:sp>
      <p:sp>
        <p:nvSpPr>
          <p:cNvPr id="20" name="文字方塊 19">
            <a:extLst>
              <a:ext uri="{FF2B5EF4-FFF2-40B4-BE49-F238E27FC236}">
                <a16:creationId xmlns:a16="http://schemas.microsoft.com/office/drawing/2014/main" id="{879A7DC7-593E-4C75-A57A-9EA1B7D368D5}"/>
              </a:ext>
            </a:extLst>
          </p:cNvPr>
          <p:cNvSpPr txBox="1"/>
          <p:nvPr/>
        </p:nvSpPr>
        <p:spPr>
          <a:xfrm>
            <a:off x="3886050" y="2406015"/>
            <a:ext cx="1693260" cy="369332"/>
          </a:xfrm>
          <a:prstGeom prst="rect">
            <a:avLst/>
          </a:prstGeom>
          <a:noFill/>
        </p:spPr>
        <p:txBody>
          <a:bodyPr wrap="square" rtlCol="0">
            <a:spAutoFit/>
          </a:bodyPr>
          <a:lstStyle/>
          <a:p>
            <a:r>
              <a:rPr lang="zh-TW" altLang="en-US" dirty="0">
                <a:solidFill>
                  <a:schemeClr val="bg1"/>
                </a:solidFill>
              </a:rPr>
              <a:t>按下編輯</a:t>
            </a:r>
          </a:p>
        </p:txBody>
      </p:sp>
      <p:sp>
        <p:nvSpPr>
          <p:cNvPr id="21" name="文字方塊 20">
            <a:extLst>
              <a:ext uri="{FF2B5EF4-FFF2-40B4-BE49-F238E27FC236}">
                <a16:creationId xmlns:a16="http://schemas.microsoft.com/office/drawing/2014/main" id="{BE67703A-8A69-4A1F-8667-BEA4E122A600}"/>
              </a:ext>
            </a:extLst>
          </p:cNvPr>
          <p:cNvSpPr txBox="1"/>
          <p:nvPr/>
        </p:nvSpPr>
        <p:spPr>
          <a:xfrm>
            <a:off x="1064568" y="864952"/>
            <a:ext cx="7704971" cy="369332"/>
          </a:xfrm>
          <a:prstGeom prst="rect">
            <a:avLst/>
          </a:prstGeom>
          <a:noFill/>
        </p:spPr>
        <p:txBody>
          <a:bodyPr wrap="square" rtlCol="0">
            <a:spAutoFit/>
          </a:bodyPr>
          <a:lstStyle/>
          <a:p>
            <a:r>
              <a:rPr lang="zh-TW" altLang="en-US" dirty="0">
                <a:solidFill>
                  <a:schemeClr val="bg1"/>
                </a:solidFill>
              </a:rPr>
              <a:t>若使用者想要編輯自己的個人資料及密碼就可以前往設定頁面</a:t>
            </a:r>
          </a:p>
        </p:txBody>
      </p:sp>
      <p:sp>
        <p:nvSpPr>
          <p:cNvPr id="22" name="箭號: 向下 21">
            <a:extLst>
              <a:ext uri="{FF2B5EF4-FFF2-40B4-BE49-F238E27FC236}">
                <a16:creationId xmlns:a16="http://schemas.microsoft.com/office/drawing/2014/main" id="{2C561535-B956-4654-923C-B991CDC82151}"/>
              </a:ext>
            </a:extLst>
          </p:cNvPr>
          <p:cNvSpPr/>
          <p:nvPr/>
        </p:nvSpPr>
        <p:spPr>
          <a:xfrm>
            <a:off x="2216696" y="4270823"/>
            <a:ext cx="576064" cy="545641"/>
          </a:xfrm>
          <a:prstGeom prst="downArrow">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zh-TW" altLang="en-US"/>
          </a:p>
        </p:txBody>
      </p:sp>
      <p:sp>
        <p:nvSpPr>
          <p:cNvPr id="24" name="文字方塊 23">
            <a:extLst>
              <a:ext uri="{FF2B5EF4-FFF2-40B4-BE49-F238E27FC236}">
                <a16:creationId xmlns:a16="http://schemas.microsoft.com/office/drawing/2014/main" id="{DCCFBB33-FEDD-4CD2-A1E0-1B093C0FED78}"/>
              </a:ext>
            </a:extLst>
          </p:cNvPr>
          <p:cNvSpPr txBox="1"/>
          <p:nvPr/>
        </p:nvSpPr>
        <p:spPr>
          <a:xfrm>
            <a:off x="2842380" y="4354868"/>
            <a:ext cx="1693260" cy="369332"/>
          </a:xfrm>
          <a:prstGeom prst="rect">
            <a:avLst/>
          </a:prstGeom>
          <a:noFill/>
        </p:spPr>
        <p:txBody>
          <a:bodyPr wrap="square" rtlCol="0">
            <a:spAutoFit/>
          </a:bodyPr>
          <a:lstStyle/>
          <a:p>
            <a:r>
              <a:rPr lang="zh-TW" altLang="en-US" dirty="0">
                <a:solidFill>
                  <a:schemeClr val="bg1"/>
                </a:solidFill>
              </a:rPr>
              <a:t>按下修改</a:t>
            </a:r>
          </a:p>
        </p:txBody>
      </p:sp>
    </p:spTree>
    <p:extLst>
      <p:ext uri="{BB962C8B-B14F-4D97-AF65-F5344CB8AC3E}">
        <p14:creationId xmlns:p14="http://schemas.microsoft.com/office/powerpoint/2010/main" val="35536444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E2F12E2F-52EE-CA77-FB53-4EFC2E0F43C3}"/>
              </a:ext>
            </a:extLst>
          </p:cNvPr>
          <p:cNvSpPr>
            <a:spLocks noGrp="1"/>
          </p:cNvSpPr>
          <p:nvPr>
            <p:ph type="title"/>
          </p:nvPr>
        </p:nvSpPr>
        <p:spPr/>
        <p:txBody>
          <a:bodyPr/>
          <a:lstStyle/>
          <a:p>
            <a:r>
              <a:rPr lang="zh-TW" altLang="en-US" dirty="0"/>
              <a:t>設定頁面</a:t>
            </a:r>
            <a:r>
              <a:rPr lang="en-US" altLang="zh-TW" dirty="0"/>
              <a:t>(</a:t>
            </a:r>
            <a:r>
              <a:rPr lang="zh-TW" altLang="en-US" dirty="0"/>
              <a:t>第三方綁定</a:t>
            </a:r>
            <a:r>
              <a:rPr lang="en-US" altLang="zh-TW" dirty="0"/>
              <a:t>)</a:t>
            </a:r>
            <a:r>
              <a:rPr lang="zh-TW" altLang="en-US" dirty="0"/>
              <a:t>  </a:t>
            </a:r>
            <a:r>
              <a:rPr lang="en-US" altLang="zh-TW" dirty="0"/>
              <a:t>(Setting)</a:t>
            </a:r>
            <a:endParaRPr lang="zh-TW" altLang="en-US" dirty="0"/>
          </a:p>
        </p:txBody>
      </p:sp>
      <p:sp>
        <p:nvSpPr>
          <p:cNvPr id="8" name="文字方塊 7">
            <a:extLst>
              <a:ext uri="{FF2B5EF4-FFF2-40B4-BE49-F238E27FC236}">
                <a16:creationId xmlns:a16="http://schemas.microsoft.com/office/drawing/2014/main" id="{64D1215F-9670-4F4D-9D19-C9257F9A058A}"/>
              </a:ext>
            </a:extLst>
          </p:cNvPr>
          <p:cNvSpPr txBox="1"/>
          <p:nvPr/>
        </p:nvSpPr>
        <p:spPr>
          <a:xfrm>
            <a:off x="128464" y="852302"/>
            <a:ext cx="5638385" cy="923330"/>
          </a:xfrm>
          <a:prstGeom prst="rect">
            <a:avLst/>
          </a:prstGeom>
          <a:noFill/>
        </p:spPr>
        <p:txBody>
          <a:bodyPr wrap="square" rtlCol="0">
            <a:spAutoFit/>
          </a:bodyPr>
          <a:lstStyle/>
          <a:p>
            <a:r>
              <a:rPr lang="zh-TW" altLang="en-US" dirty="0">
                <a:solidFill>
                  <a:schemeClr val="bg1"/>
                </a:solidFill>
              </a:rPr>
              <a:t>若想要更改密碼，我們會需要使用者舊密碼是否正確</a:t>
            </a:r>
            <a:endParaRPr lang="en-US" altLang="zh-TW" dirty="0">
              <a:solidFill>
                <a:schemeClr val="bg1"/>
              </a:solidFill>
            </a:endParaRPr>
          </a:p>
          <a:p>
            <a:r>
              <a:rPr lang="zh-TW" altLang="en-US" dirty="0">
                <a:solidFill>
                  <a:schemeClr val="bg1"/>
                </a:solidFill>
              </a:rPr>
              <a:t>以及新密碼跟確認密碼都要一致才可以做更改，</a:t>
            </a:r>
            <a:endParaRPr lang="en-US" altLang="zh-TW" dirty="0">
              <a:solidFill>
                <a:schemeClr val="bg1"/>
              </a:solidFill>
            </a:endParaRPr>
          </a:p>
          <a:p>
            <a:r>
              <a:rPr lang="zh-TW" altLang="en-US" dirty="0">
                <a:solidFill>
                  <a:schemeClr val="bg1"/>
                </a:solidFill>
              </a:rPr>
              <a:t>否則我們的修改密碼按鈕則會是失效的狀態。</a:t>
            </a:r>
          </a:p>
        </p:txBody>
      </p:sp>
      <p:pic>
        <p:nvPicPr>
          <p:cNvPr id="9" name="圖片 8">
            <a:extLst>
              <a:ext uri="{FF2B5EF4-FFF2-40B4-BE49-F238E27FC236}">
                <a16:creationId xmlns:a16="http://schemas.microsoft.com/office/drawing/2014/main" id="{CCB410AE-471E-462F-B8E9-69BA8F254734}"/>
              </a:ext>
            </a:extLst>
          </p:cNvPr>
          <p:cNvPicPr>
            <a:picLocks noChangeAspect="1"/>
          </p:cNvPicPr>
          <p:nvPr/>
        </p:nvPicPr>
        <p:blipFill>
          <a:blip r:embed="rId2"/>
          <a:stretch>
            <a:fillRect/>
          </a:stretch>
        </p:blipFill>
        <p:spPr>
          <a:xfrm>
            <a:off x="5533933" y="884402"/>
            <a:ext cx="4372067" cy="1776827"/>
          </a:xfrm>
          <a:prstGeom prst="rect">
            <a:avLst/>
          </a:prstGeom>
        </p:spPr>
      </p:pic>
      <p:pic>
        <p:nvPicPr>
          <p:cNvPr id="10" name="圖片 9">
            <a:extLst>
              <a:ext uri="{FF2B5EF4-FFF2-40B4-BE49-F238E27FC236}">
                <a16:creationId xmlns:a16="http://schemas.microsoft.com/office/drawing/2014/main" id="{9A422E04-A06E-4241-8F08-F03C4D79B5DF}"/>
              </a:ext>
            </a:extLst>
          </p:cNvPr>
          <p:cNvPicPr>
            <a:picLocks noChangeAspect="1"/>
          </p:cNvPicPr>
          <p:nvPr/>
        </p:nvPicPr>
        <p:blipFill>
          <a:blip r:embed="rId3"/>
          <a:stretch>
            <a:fillRect/>
          </a:stretch>
        </p:blipFill>
        <p:spPr>
          <a:xfrm>
            <a:off x="128464" y="3212976"/>
            <a:ext cx="5143345" cy="2057687"/>
          </a:xfrm>
          <a:prstGeom prst="rect">
            <a:avLst/>
          </a:prstGeom>
        </p:spPr>
      </p:pic>
      <p:sp>
        <p:nvSpPr>
          <p:cNvPr id="11" name="文字方塊 10">
            <a:extLst>
              <a:ext uri="{FF2B5EF4-FFF2-40B4-BE49-F238E27FC236}">
                <a16:creationId xmlns:a16="http://schemas.microsoft.com/office/drawing/2014/main" id="{B69A965F-C109-477A-B220-73D4D65E11EE}"/>
              </a:ext>
            </a:extLst>
          </p:cNvPr>
          <p:cNvSpPr txBox="1"/>
          <p:nvPr/>
        </p:nvSpPr>
        <p:spPr>
          <a:xfrm>
            <a:off x="5351350" y="3212976"/>
            <a:ext cx="4426185" cy="1200329"/>
          </a:xfrm>
          <a:prstGeom prst="rect">
            <a:avLst/>
          </a:prstGeom>
          <a:noFill/>
        </p:spPr>
        <p:txBody>
          <a:bodyPr wrap="square" rtlCol="0">
            <a:spAutoFit/>
          </a:bodyPr>
          <a:lstStyle/>
          <a:p>
            <a:r>
              <a:rPr lang="zh-TW" altLang="en-US" dirty="0">
                <a:solidFill>
                  <a:schemeClr val="bg1"/>
                </a:solidFill>
              </a:rPr>
              <a:t>若使用者註冊過之後，想要跟第三方帳號綁定的話也可以在設定頁面的權限功能</a:t>
            </a:r>
            <a:endParaRPr lang="en-US" altLang="zh-TW" dirty="0">
              <a:solidFill>
                <a:schemeClr val="bg1"/>
              </a:solidFill>
            </a:endParaRPr>
          </a:p>
          <a:p>
            <a:r>
              <a:rPr lang="zh-TW" altLang="en-US" dirty="0">
                <a:solidFill>
                  <a:schemeClr val="bg1"/>
                </a:solidFill>
              </a:rPr>
              <a:t>做綁定的動作，綁定完之後就可以使用</a:t>
            </a:r>
            <a:endParaRPr lang="en-US" altLang="zh-TW" dirty="0">
              <a:solidFill>
                <a:schemeClr val="bg1"/>
              </a:solidFill>
            </a:endParaRPr>
          </a:p>
          <a:p>
            <a:r>
              <a:rPr lang="zh-TW" altLang="en-US" dirty="0">
                <a:solidFill>
                  <a:schemeClr val="bg1"/>
                </a:solidFill>
              </a:rPr>
              <a:t>第三方帳號快速登入了。</a:t>
            </a:r>
          </a:p>
        </p:txBody>
      </p:sp>
    </p:spTree>
    <p:extLst>
      <p:ext uri="{BB962C8B-B14F-4D97-AF65-F5344CB8AC3E}">
        <p14:creationId xmlns:p14="http://schemas.microsoft.com/office/powerpoint/2010/main" val="17948042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E2F12E2F-52EE-CA77-FB53-4EFC2E0F43C3}"/>
              </a:ext>
            </a:extLst>
          </p:cNvPr>
          <p:cNvSpPr>
            <a:spLocks noGrp="1"/>
          </p:cNvSpPr>
          <p:nvPr>
            <p:ph type="title"/>
          </p:nvPr>
        </p:nvSpPr>
        <p:spPr/>
        <p:txBody>
          <a:bodyPr/>
          <a:lstStyle/>
          <a:p>
            <a:r>
              <a:rPr lang="zh-TW" altLang="en-US" dirty="0"/>
              <a:t>個人頁面</a:t>
            </a:r>
            <a:r>
              <a:rPr lang="en-US" altLang="zh-TW" dirty="0"/>
              <a:t>(</a:t>
            </a:r>
            <a:r>
              <a:rPr lang="zh-TW" altLang="en-US" dirty="0"/>
              <a:t>訪客</a:t>
            </a:r>
            <a:r>
              <a:rPr lang="en-US" altLang="zh-TW" dirty="0"/>
              <a:t>/</a:t>
            </a:r>
            <a:r>
              <a:rPr lang="zh-TW" altLang="en-US" dirty="0"/>
              <a:t>好友功能</a:t>
            </a:r>
            <a:r>
              <a:rPr lang="en-US" altLang="zh-TW" dirty="0"/>
              <a:t>)</a:t>
            </a:r>
            <a:r>
              <a:rPr lang="zh-TW" altLang="en-US" dirty="0"/>
              <a:t>  </a:t>
            </a:r>
            <a:r>
              <a:rPr lang="en-US" altLang="zh-TW" dirty="0"/>
              <a:t>(Personal)</a:t>
            </a:r>
            <a:endParaRPr lang="zh-TW" altLang="en-US" dirty="0"/>
          </a:p>
        </p:txBody>
      </p:sp>
      <p:pic>
        <p:nvPicPr>
          <p:cNvPr id="5" name="內容版面配置區 4">
            <a:extLst>
              <a:ext uri="{FF2B5EF4-FFF2-40B4-BE49-F238E27FC236}">
                <a16:creationId xmlns:a16="http://schemas.microsoft.com/office/drawing/2014/main" id="{A8EAF4DC-C42B-4374-8B92-A2C61D4E81F1}"/>
              </a:ext>
            </a:extLst>
          </p:cNvPr>
          <p:cNvPicPr>
            <a:picLocks noGrp="1" noChangeAspect="1"/>
          </p:cNvPicPr>
          <p:nvPr>
            <p:ph idx="1"/>
          </p:nvPr>
        </p:nvPicPr>
        <p:blipFill>
          <a:blip r:embed="rId2"/>
          <a:stretch>
            <a:fillRect/>
          </a:stretch>
        </p:blipFill>
        <p:spPr>
          <a:xfrm>
            <a:off x="417521" y="742329"/>
            <a:ext cx="1971950" cy="2304256"/>
          </a:xfrm>
          <a:prstGeom prst="rect">
            <a:avLst/>
          </a:prstGeom>
        </p:spPr>
      </p:pic>
      <p:pic>
        <p:nvPicPr>
          <p:cNvPr id="9" name="圖片 8">
            <a:extLst>
              <a:ext uri="{FF2B5EF4-FFF2-40B4-BE49-F238E27FC236}">
                <a16:creationId xmlns:a16="http://schemas.microsoft.com/office/drawing/2014/main" id="{EC8DE6BB-381A-44A0-A157-C86974AB068D}"/>
              </a:ext>
            </a:extLst>
          </p:cNvPr>
          <p:cNvPicPr>
            <a:picLocks noChangeAspect="1"/>
          </p:cNvPicPr>
          <p:nvPr/>
        </p:nvPicPr>
        <p:blipFill>
          <a:blip r:embed="rId3"/>
          <a:stretch>
            <a:fillRect/>
          </a:stretch>
        </p:blipFill>
        <p:spPr>
          <a:xfrm>
            <a:off x="5697942" y="1356575"/>
            <a:ext cx="1952898" cy="2304256"/>
          </a:xfrm>
          <a:prstGeom prst="rect">
            <a:avLst/>
          </a:prstGeom>
        </p:spPr>
      </p:pic>
      <p:pic>
        <p:nvPicPr>
          <p:cNvPr id="10" name="圖片 9">
            <a:extLst>
              <a:ext uri="{FF2B5EF4-FFF2-40B4-BE49-F238E27FC236}">
                <a16:creationId xmlns:a16="http://schemas.microsoft.com/office/drawing/2014/main" id="{9BAB6D66-5301-420B-A6F2-CC5772CAF5A9}"/>
              </a:ext>
            </a:extLst>
          </p:cNvPr>
          <p:cNvPicPr>
            <a:picLocks noChangeAspect="1"/>
          </p:cNvPicPr>
          <p:nvPr/>
        </p:nvPicPr>
        <p:blipFill>
          <a:blip r:embed="rId4"/>
          <a:stretch>
            <a:fillRect/>
          </a:stretch>
        </p:blipFill>
        <p:spPr>
          <a:xfrm>
            <a:off x="201497" y="3385772"/>
            <a:ext cx="5112568" cy="1565173"/>
          </a:xfrm>
          <a:prstGeom prst="rect">
            <a:avLst/>
          </a:prstGeom>
        </p:spPr>
      </p:pic>
      <p:pic>
        <p:nvPicPr>
          <p:cNvPr id="12" name="圖片 11">
            <a:extLst>
              <a:ext uri="{FF2B5EF4-FFF2-40B4-BE49-F238E27FC236}">
                <a16:creationId xmlns:a16="http://schemas.microsoft.com/office/drawing/2014/main" id="{70112348-9A78-4A09-BEE9-10396B986F74}"/>
              </a:ext>
            </a:extLst>
          </p:cNvPr>
          <p:cNvPicPr>
            <a:picLocks noChangeAspect="1"/>
          </p:cNvPicPr>
          <p:nvPr/>
        </p:nvPicPr>
        <p:blipFill>
          <a:blip r:embed="rId5"/>
          <a:stretch>
            <a:fillRect/>
          </a:stretch>
        </p:blipFill>
        <p:spPr>
          <a:xfrm>
            <a:off x="4376936" y="5208332"/>
            <a:ext cx="4248472" cy="1359315"/>
          </a:xfrm>
          <a:prstGeom prst="rect">
            <a:avLst/>
          </a:prstGeom>
        </p:spPr>
      </p:pic>
      <p:sp>
        <p:nvSpPr>
          <p:cNvPr id="13" name="文字方塊 12">
            <a:extLst>
              <a:ext uri="{FF2B5EF4-FFF2-40B4-BE49-F238E27FC236}">
                <a16:creationId xmlns:a16="http://schemas.microsoft.com/office/drawing/2014/main" id="{88FCF241-0E23-4CD0-869C-522CC730FD47}"/>
              </a:ext>
            </a:extLst>
          </p:cNvPr>
          <p:cNvSpPr txBox="1"/>
          <p:nvPr/>
        </p:nvSpPr>
        <p:spPr>
          <a:xfrm>
            <a:off x="1223137" y="5652771"/>
            <a:ext cx="4248472" cy="646331"/>
          </a:xfrm>
          <a:prstGeom prst="rect">
            <a:avLst/>
          </a:prstGeom>
          <a:noFill/>
        </p:spPr>
        <p:txBody>
          <a:bodyPr wrap="square" rtlCol="0">
            <a:spAutoFit/>
          </a:bodyPr>
          <a:lstStyle/>
          <a:p>
            <a:r>
              <a:rPr lang="zh-TW" altLang="en-US" dirty="0">
                <a:solidFill>
                  <a:schemeClr val="bg1"/>
                </a:solidFill>
              </a:rPr>
              <a:t>在瀏覽其他人的頁面只會看到</a:t>
            </a:r>
            <a:endParaRPr lang="en-US" altLang="zh-TW" dirty="0">
              <a:solidFill>
                <a:schemeClr val="bg1"/>
              </a:solidFill>
            </a:endParaRPr>
          </a:p>
          <a:p>
            <a:r>
              <a:rPr lang="zh-TW" altLang="en-US" dirty="0">
                <a:solidFill>
                  <a:schemeClr val="bg1"/>
                </a:solidFill>
              </a:rPr>
              <a:t>好友跟追蹤者</a:t>
            </a:r>
          </a:p>
        </p:txBody>
      </p:sp>
      <p:sp>
        <p:nvSpPr>
          <p:cNvPr id="14" name="箭號: 向右 13">
            <a:extLst>
              <a:ext uri="{FF2B5EF4-FFF2-40B4-BE49-F238E27FC236}">
                <a16:creationId xmlns:a16="http://schemas.microsoft.com/office/drawing/2014/main" id="{0FC40606-C6EC-4ECE-9414-ED6E741EC2AA}"/>
              </a:ext>
            </a:extLst>
          </p:cNvPr>
          <p:cNvSpPr/>
          <p:nvPr/>
        </p:nvSpPr>
        <p:spPr>
          <a:xfrm>
            <a:off x="2497546" y="2256675"/>
            <a:ext cx="3240360" cy="504056"/>
          </a:xfrm>
          <a:prstGeom prst="rightArrow">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zh-TW" altLang="en-US"/>
          </a:p>
        </p:txBody>
      </p:sp>
      <p:sp>
        <p:nvSpPr>
          <p:cNvPr id="15" name="文字方塊 14">
            <a:extLst>
              <a:ext uri="{FF2B5EF4-FFF2-40B4-BE49-F238E27FC236}">
                <a16:creationId xmlns:a16="http://schemas.microsoft.com/office/drawing/2014/main" id="{93A386BA-E8BB-4A92-9621-D1A7F985AB72}"/>
              </a:ext>
            </a:extLst>
          </p:cNvPr>
          <p:cNvSpPr txBox="1"/>
          <p:nvPr/>
        </p:nvSpPr>
        <p:spPr>
          <a:xfrm>
            <a:off x="2564090" y="1657630"/>
            <a:ext cx="4248472" cy="646331"/>
          </a:xfrm>
          <a:prstGeom prst="rect">
            <a:avLst/>
          </a:prstGeom>
          <a:noFill/>
        </p:spPr>
        <p:txBody>
          <a:bodyPr wrap="square" rtlCol="0">
            <a:spAutoFit/>
          </a:bodyPr>
          <a:lstStyle/>
          <a:p>
            <a:r>
              <a:rPr lang="en-US" altLang="zh-TW" dirty="0">
                <a:solidFill>
                  <a:schemeClr val="bg1"/>
                </a:solidFill>
              </a:rPr>
              <a:t>zzzz</a:t>
            </a:r>
            <a:r>
              <a:rPr lang="zh-TW" altLang="en-US" dirty="0">
                <a:solidFill>
                  <a:schemeClr val="bg1"/>
                </a:solidFill>
              </a:rPr>
              <a:t>發送好友請求及追蹤大楷</a:t>
            </a:r>
            <a:endParaRPr lang="en-US" altLang="zh-TW" dirty="0">
              <a:solidFill>
                <a:schemeClr val="bg1"/>
              </a:solidFill>
            </a:endParaRPr>
          </a:p>
          <a:p>
            <a:r>
              <a:rPr lang="zh-TW" altLang="en-US" dirty="0">
                <a:solidFill>
                  <a:schemeClr val="bg1"/>
                </a:solidFill>
              </a:rPr>
              <a:t>以及瀏覽大楷的頁面</a:t>
            </a:r>
          </a:p>
        </p:txBody>
      </p:sp>
      <p:sp>
        <p:nvSpPr>
          <p:cNvPr id="16" name="箭號: 上彎 15">
            <a:extLst>
              <a:ext uri="{FF2B5EF4-FFF2-40B4-BE49-F238E27FC236}">
                <a16:creationId xmlns:a16="http://schemas.microsoft.com/office/drawing/2014/main" id="{F3F76EFD-E12A-4F36-83E5-A4D7705AC8C8}"/>
              </a:ext>
            </a:extLst>
          </p:cNvPr>
          <p:cNvSpPr/>
          <p:nvPr/>
        </p:nvSpPr>
        <p:spPr>
          <a:xfrm rot="16200000" flipH="1">
            <a:off x="5962554" y="3662274"/>
            <a:ext cx="811386" cy="1360260"/>
          </a:xfrm>
          <a:prstGeom prst="bentUpArrow">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zh-TW" altLang="en-US"/>
          </a:p>
        </p:txBody>
      </p:sp>
      <p:sp>
        <p:nvSpPr>
          <p:cNvPr id="17" name="文字方塊 16">
            <a:extLst>
              <a:ext uri="{FF2B5EF4-FFF2-40B4-BE49-F238E27FC236}">
                <a16:creationId xmlns:a16="http://schemas.microsoft.com/office/drawing/2014/main" id="{E6B4E856-497E-426F-89CB-3337DA9A8B8D}"/>
              </a:ext>
            </a:extLst>
          </p:cNvPr>
          <p:cNvSpPr txBox="1"/>
          <p:nvPr/>
        </p:nvSpPr>
        <p:spPr>
          <a:xfrm>
            <a:off x="7361877" y="4168358"/>
            <a:ext cx="2512540" cy="369332"/>
          </a:xfrm>
          <a:prstGeom prst="rect">
            <a:avLst/>
          </a:prstGeom>
          <a:noFill/>
        </p:spPr>
        <p:txBody>
          <a:bodyPr wrap="square" rtlCol="0">
            <a:spAutoFit/>
          </a:bodyPr>
          <a:lstStyle/>
          <a:p>
            <a:r>
              <a:rPr lang="zh-TW" altLang="en-US" dirty="0">
                <a:solidFill>
                  <a:schemeClr val="bg1"/>
                </a:solidFill>
              </a:rPr>
              <a:t>大楷看到</a:t>
            </a:r>
            <a:r>
              <a:rPr lang="en-US" altLang="zh-TW" dirty="0">
                <a:solidFill>
                  <a:schemeClr val="bg1"/>
                </a:solidFill>
              </a:rPr>
              <a:t>zzzz</a:t>
            </a:r>
            <a:r>
              <a:rPr lang="zh-TW" altLang="en-US" dirty="0">
                <a:solidFill>
                  <a:schemeClr val="bg1"/>
                </a:solidFill>
              </a:rPr>
              <a:t>發送好友</a:t>
            </a:r>
          </a:p>
        </p:txBody>
      </p:sp>
      <p:cxnSp>
        <p:nvCxnSpPr>
          <p:cNvPr id="4" name="直線單箭頭接點 3">
            <a:extLst>
              <a:ext uri="{FF2B5EF4-FFF2-40B4-BE49-F238E27FC236}">
                <a16:creationId xmlns:a16="http://schemas.microsoft.com/office/drawing/2014/main" id="{5544DF91-DB94-4FEB-BA4C-6A8AB136BB83}"/>
              </a:ext>
            </a:extLst>
          </p:cNvPr>
          <p:cNvCxnSpPr/>
          <p:nvPr/>
        </p:nvCxnSpPr>
        <p:spPr>
          <a:xfrm flipH="1">
            <a:off x="7251007" y="2677403"/>
            <a:ext cx="831483" cy="576064"/>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sp>
        <p:nvSpPr>
          <p:cNvPr id="6" name="文字方塊 5">
            <a:extLst>
              <a:ext uri="{FF2B5EF4-FFF2-40B4-BE49-F238E27FC236}">
                <a16:creationId xmlns:a16="http://schemas.microsoft.com/office/drawing/2014/main" id="{4A69C9CE-DC31-4BD1-90C5-A7087563AFCF}"/>
              </a:ext>
            </a:extLst>
          </p:cNvPr>
          <p:cNvSpPr txBox="1"/>
          <p:nvPr/>
        </p:nvSpPr>
        <p:spPr>
          <a:xfrm>
            <a:off x="7650840" y="1739410"/>
            <a:ext cx="2262158" cy="646331"/>
          </a:xfrm>
          <a:prstGeom prst="rect">
            <a:avLst/>
          </a:prstGeom>
          <a:noFill/>
        </p:spPr>
        <p:txBody>
          <a:bodyPr wrap="none" rtlCol="0">
            <a:spAutoFit/>
          </a:bodyPr>
          <a:lstStyle/>
          <a:p>
            <a:r>
              <a:rPr lang="zh-TW" altLang="en-US" dirty="0">
                <a:solidFill>
                  <a:schemeClr val="bg1"/>
                </a:solidFill>
              </a:rPr>
              <a:t>瀏覽大楷的頁面後，</a:t>
            </a:r>
            <a:endParaRPr lang="en-US" altLang="zh-TW" dirty="0">
              <a:solidFill>
                <a:schemeClr val="bg1"/>
              </a:solidFill>
            </a:endParaRPr>
          </a:p>
          <a:p>
            <a:r>
              <a:rPr lang="zh-TW" altLang="en-US" dirty="0">
                <a:solidFill>
                  <a:schemeClr val="bg1"/>
                </a:solidFill>
              </a:rPr>
              <a:t>就會顯示在今日訪客</a:t>
            </a:r>
          </a:p>
        </p:txBody>
      </p:sp>
    </p:spTree>
    <p:extLst>
      <p:ext uri="{BB962C8B-B14F-4D97-AF65-F5344CB8AC3E}">
        <p14:creationId xmlns:p14="http://schemas.microsoft.com/office/powerpoint/2010/main" val="2275335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E2F12E2F-52EE-CA77-FB53-4EFC2E0F43C3}"/>
              </a:ext>
            </a:extLst>
          </p:cNvPr>
          <p:cNvSpPr>
            <a:spLocks noGrp="1"/>
          </p:cNvSpPr>
          <p:nvPr>
            <p:ph type="title"/>
          </p:nvPr>
        </p:nvSpPr>
        <p:spPr/>
        <p:txBody>
          <a:bodyPr/>
          <a:lstStyle/>
          <a:p>
            <a:r>
              <a:rPr lang="zh-TW" altLang="en-US" dirty="0"/>
              <a:t>看板列表</a:t>
            </a:r>
          </a:p>
        </p:txBody>
      </p:sp>
      <p:sp>
        <p:nvSpPr>
          <p:cNvPr id="6" name="內容版面配置區 5">
            <a:extLst>
              <a:ext uri="{FF2B5EF4-FFF2-40B4-BE49-F238E27FC236}">
                <a16:creationId xmlns:a16="http://schemas.microsoft.com/office/drawing/2014/main" id="{9080CAA6-5B4D-F32A-847F-6EFB006B3FA3}"/>
              </a:ext>
            </a:extLst>
          </p:cNvPr>
          <p:cNvSpPr>
            <a:spLocks noGrp="1"/>
          </p:cNvSpPr>
          <p:nvPr>
            <p:ph idx="1"/>
          </p:nvPr>
        </p:nvSpPr>
        <p:spPr>
          <a:xfrm>
            <a:off x="7666858" y="980728"/>
            <a:ext cx="2232248" cy="5257809"/>
          </a:xfrm>
        </p:spPr>
        <p:txBody>
          <a:bodyPr>
            <a:normAutofit/>
          </a:bodyPr>
          <a:lstStyle/>
          <a:p>
            <a:r>
              <a:rPr lang="zh-TW" altLang="en-US" sz="1800" dirty="0"/>
              <a:t>顯示所有專板　預設以人氣高低進行排序</a:t>
            </a:r>
            <a:endParaRPr lang="en-US" altLang="zh-TW" sz="1800" dirty="0"/>
          </a:p>
          <a:p>
            <a:r>
              <a:rPr lang="zh-TW" altLang="en-US" sz="1800" dirty="0"/>
              <a:t>使用者可透過</a:t>
            </a:r>
            <a:r>
              <a:rPr lang="en-US" altLang="zh-TW" sz="1800" dirty="0"/>
              <a:t>【</a:t>
            </a:r>
            <a:r>
              <a:rPr lang="zh-TW" altLang="en-US" sz="1800" dirty="0"/>
              <a:t>分類按鈕</a:t>
            </a:r>
            <a:r>
              <a:rPr lang="en-US" altLang="zh-TW" sz="1800" dirty="0"/>
              <a:t>】</a:t>
            </a:r>
            <a:r>
              <a:rPr lang="zh-TW" altLang="en-US" sz="1800" dirty="0"/>
              <a:t>或</a:t>
            </a:r>
            <a:r>
              <a:rPr lang="en-US" altLang="zh-TW" sz="1800" dirty="0"/>
              <a:t>【</a:t>
            </a:r>
            <a:r>
              <a:rPr lang="zh-TW" altLang="en-US" sz="1800" dirty="0"/>
              <a:t>搜尋看板</a:t>
            </a:r>
            <a:r>
              <a:rPr lang="en-US" altLang="zh-TW" sz="1800" dirty="0"/>
              <a:t>】</a:t>
            </a:r>
            <a:r>
              <a:rPr lang="zh-TW" altLang="en-US" sz="1800" dirty="0"/>
              <a:t>的方式尋找看板，點擊看板標題可進入看板首頁</a:t>
            </a:r>
            <a:endParaRPr lang="en-US" altLang="zh-TW" sz="1800" dirty="0"/>
          </a:p>
          <a:p>
            <a:r>
              <a:rPr lang="zh-TW" altLang="en-US" sz="1800" dirty="0"/>
              <a:t>右側會顯示　　使用者近期瀏覽過的看板紀錄以及最新成立看板</a:t>
            </a:r>
            <a:endParaRPr lang="en-US" altLang="zh-TW" sz="1800" dirty="0"/>
          </a:p>
          <a:p>
            <a:r>
              <a:rPr lang="zh-TW" altLang="en-US" sz="1800" dirty="0"/>
              <a:t>移動到超連結上會以綠色顯示</a:t>
            </a:r>
          </a:p>
        </p:txBody>
      </p:sp>
      <p:pic>
        <p:nvPicPr>
          <p:cNvPr id="5" name="圖片 4">
            <a:extLst>
              <a:ext uri="{FF2B5EF4-FFF2-40B4-BE49-F238E27FC236}">
                <a16:creationId xmlns:a16="http://schemas.microsoft.com/office/drawing/2014/main" id="{3AEA5362-6814-43D7-9C96-954C0446A57A}"/>
              </a:ext>
            </a:extLst>
          </p:cNvPr>
          <p:cNvPicPr>
            <a:picLocks noChangeAspect="1"/>
          </p:cNvPicPr>
          <p:nvPr/>
        </p:nvPicPr>
        <p:blipFill>
          <a:blip r:embed="rId2"/>
          <a:stretch>
            <a:fillRect/>
          </a:stretch>
        </p:blipFill>
        <p:spPr>
          <a:xfrm>
            <a:off x="28541" y="980727"/>
            <a:ext cx="7678270" cy="5257809"/>
          </a:xfrm>
          <a:prstGeom prst="rect">
            <a:avLst/>
          </a:prstGeom>
        </p:spPr>
      </p:pic>
    </p:spTree>
    <p:extLst>
      <p:ext uri="{BB962C8B-B14F-4D97-AF65-F5344CB8AC3E}">
        <p14:creationId xmlns:p14="http://schemas.microsoft.com/office/powerpoint/2010/main" val="28013402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idx="4294967295"/>
          </p:nvPr>
        </p:nvSpPr>
        <p:spPr>
          <a:xfrm>
            <a:off x="632520" y="83684"/>
            <a:ext cx="8640960" cy="681020"/>
          </a:xfrm>
          <a:prstGeom prst="rect">
            <a:avLst/>
          </a:prstGeom>
        </p:spPr>
        <p:txBody>
          <a:bodyPr/>
          <a:lstStyle/>
          <a:p>
            <a:r>
              <a:rPr lang="zh-TW" altLang="en-US" dirty="0"/>
              <a:t>小組分工</a:t>
            </a:r>
          </a:p>
        </p:txBody>
      </p:sp>
      <p:sp>
        <p:nvSpPr>
          <p:cNvPr id="3" name="內容版面配置區 1">
            <a:extLst>
              <a:ext uri="{FF2B5EF4-FFF2-40B4-BE49-F238E27FC236}">
                <a16:creationId xmlns:a16="http://schemas.microsoft.com/office/drawing/2014/main" id="{DC987D51-13BD-4CA3-9C55-14EE58EBF5B0}"/>
              </a:ext>
            </a:extLst>
          </p:cNvPr>
          <p:cNvSpPr txBox="1">
            <a:spLocks/>
          </p:cNvSpPr>
          <p:nvPr/>
        </p:nvSpPr>
        <p:spPr bwMode="ltGray">
          <a:xfrm>
            <a:off x="920552" y="980728"/>
            <a:ext cx="8352928" cy="5402128"/>
          </a:xfrm>
          <a:prstGeom prst="rect">
            <a:avLst/>
          </a:prstGeom>
        </p:spPr>
        <p:txBody>
          <a:bodyPr vert="horz" lIns="91440" tIns="45720" rIns="91440" bIns="45720" rtlCol="0">
            <a:normAutofit/>
          </a:bodyPr>
          <a:lstStyle>
            <a:lvl1pPr marL="342900" indent="-342900" algn="l" defTabSz="914400" rtl="0" eaLnBrk="1" latinLnBrk="0" hangingPunct="1">
              <a:lnSpc>
                <a:spcPct val="100000"/>
              </a:lnSpc>
              <a:spcBef>
                <a:spcPts val="600"/>
              </a:spcBef>
              <a:spcAft>
                <a:spcPts val="600"/>
              </a:spcAft>
              <a:buClr>
                <a:schemeClr val="accent1"/>
              </a:buClr>
              <a:buFont typeface="Arial" pitchFamily="34" charset="0"/>
              <a:buChar char="•"/>
              <a:defRPr sz="2800" b="1" kern="1200">
                <a:solidFill>
                  <a:srgbClr val="393939"/>
                </a:solidFill>
                <a:latin typeface="微軟正黑體" pitchFamily="34" charset="-120"/>
                <a:ea typeface="微軟正黑體" pitchFamily="34" charset="-120"/>
                <a:cs typeface="+mn-cs"/>
              </a:defRPr>
            </a:lvl1pPr>
            <a:lvl2pPr marL="714375" indent="-352425" algn="l" defTabSz="914400" rtl="0" eaLnBrk="1" latinLnBrk="0" hangingPunct="1">
              <a:lnSpc>
                <a:spcPct val="100000"/>
              </a:lnSpc>
              <a:spcBef>
                <a:spcPts val="600"/>
              </a:spcBef>
              <a:spcAft>
                <a:spcPts val="600"/>
              </a:spcAft>
              <a:buClr>
                <a:schemeClr val="accent2"/>
              </a:buClr>
              <a:buFont typeface="Arial" pitchFamily="34" charset="0"/>
              <a:buChar char="–"/>
              <a:defRPr sz="2400" b="1" kern="1200">
                <a:solidFill>
                  <a:srgbClr val="393939"/>
                </a:solidFill>
                <a:latin typeface="微軟正黑體" pitchFamily="34" charset="-120"/>
                <a:ea typeface="微軟正黑體" pitchFamily="34" charset="-120"/>
                <a:cs typeface="+mn-cs"/>
              </a:defRPr>
            </a:lvl2pPr>
            <a:lvl3pPr marL="1076325" indent="-266700" algn="l" defTabSz="914400" rtl="0" eaLnBrk="1" latinLnBrk="0" hangingPunct="1">
              <a:lnSpc>
                <a:spcPct val="100000"/>
              </a:lnSpc>
              <a:spcBef>
                <a:spcPts val="600"/>
              </a:spcBef>
              <a:spcAft>
                <a:spcPts val="600"/>
              </a:spcAft>
              <a:buClr>
                <a:schemeClr val="accent3"/>
              </a:buClr>
              <a:buFont typeface="Arial" pitchFamily="34" charset="0"/>
              <a:buChar char="•"/>
              <a:defRPr sz="2000" kern="1200">
                <a:solidFill>
                  <a:srgbClr val="393939"/>
                </a:solidFill>
                <a:latin typeface="微軟正黑體" pitchFamily="34" charset="-120"/>
                <a:ea typeface="微軟正黑體" pitchFamily="34" charset="-120"/>
                <a:cs typeface="+mn-cs"/>
              </a:defRPr>
            </a:lvl3pPr>
            <a:lvl4pPr marL="1343025" indent="-180975" algn="l" defTabSz="914400" rtl="0" eaLnBrk="1" latinLnBrk="0" hangingPunct="1">
              <a:lnSpc>
                <a:spcPct val="100000"/>
              </a:lnSpc>
              <a:spcBef>
                <a:spcPts val="600"/>
              </a:spcBef>
              <a:spcAft>
                <a:spcPts val="600"/>
              </a:spcAft>
              <a:buClr>
                <a:schemeClr val="accent4"/>
              </a:buClr>
              <a:buFont typeface="Arial" pitchFamily="34" charset="0"/>
              <a:buChar char="–"/>
              <a:defRPr sz="1800" kern="1200">
                <a:solidFill>
                  <a:srgbClr val="393939"/>
                </a:solidFill>
                <a:latin typeface="微軟正黑體" pitchFamily="34" charset="-120"/>
                <a:ea typeface="微軟正黑體" pitchFamily="34" charset="-120"/>
                <a:cs typeface="+mn-cs"/>
              </a:defRPr>
            </a:lvl4pPr>
            <a:lvl5pPr marL="1619250" indent="-276225" algn="l" defTabSz="914400" rtl="0" eaLnBrk="1" latinLnBrk="0" hangingPunct="1">
              <a:lnSpc>
                <a:spcPct val="100000"/>
              </a:lnSpc>
              <a:spcBef>
                <a:spcPts val="600"/>
              </a:spcBef>
              <a:spcAft>
                <a:spcPts val="600"/>
              </a:spcAft>
              <a:buClr>
                <a:schemeClr val="accent5"/>
              </a:buClr>
              <a:buFont typeface="Arial" pitchFamily="34" charset="0"/>
              <a:buChar char="»"/>
              <a:tabLst>
                <a:tab pos="7981950" algn="l"/>
              </a:tabLst>
              <a:defRPr sz="1800" kern="1200">
                <a:solidFill>
                  <a:srgbClr val="393939"/>
                </a:solidFill>
                <a:latin typeface="微軟正黑體" pitchFamily="34" charset="-120"/>
                <a:ea typeface="微軟正黑體" pitchFamily="34" charset="-120"/>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ts val="3600"/>
              </a:lnSpc>
              <a:buFont typeface="Wingdings" panose="05000000000000000000" pitchFamily="2" charset="2"/>
              <a:buChar char="l"/>
            </a:pPr>
            <a:r>
              <a:rPr lang="zh-TW" altLang="en-US" dirty="0">
                <a:solidFill>
                  <a:schemeClr val="bg1"/>
                </a:solidFill>
              </a:rPr>
              <a:t>許清彰：</a:t>
            </a:r>
            <a:r>
              <a:rPr lang="zh-TW" altLang="en-US">
                <a:solidFill>
                  <a:schemeClr val="bg1"/>
                </a:solidFill>
              </a:rPr>
              <a:t>商城、</a:t>
            </a:r>
            <a:r>
              <a:rPr lang="zh-TW" altLang="en-US" dirty="0">
                <a:solidFill>
                  <a:schemeClr val="bg1"/>
                </a:solidFill>
              </a:rPr>
              <a:t>商品</a:t>
            </a:r>
            <a:r>
              <a:rPr lang="zh-TW" altLang="en-US">
                <a:solidFill>
                  <a:schemeClr val="bg1"/>
                </a:solidFill>
              </a:rPr>
              <a:t>頁面、結帳畫面、</a:t>
            </a:r>
            <a:r>
              <a:rPr lang="en-US" altLang="zh-TW" dirty="0">
                <a:solidFill>
                  <a:schemeClr val="bg1"/>
                </a:solidFill>
              </a:rPr>
              <a:t>GitHub</a:t>
            </a:r>
            <a:r>
              <a:rPr lang="zh-TW" altLang="en-US" dirty="0">
                <a:solidFill>
                  <a:schemeClr val="bg1"/>
                </a:solidFill>
              </a:rPr>
              <a:t>專案庫建置、資料表建立、企劃書整理</a:t>
            </a:r>
            <a:endParaRPr lang="en-US" altLang="zh-TW" dirty="0">
              <a:solidFill>
                <a:schemeClr val="bg1"/>
              </a:solidFill>
            </a:endParaRPr>
          </a:p>
          <a:p>
            <a:pPr>
              <a:lnSpc>
                <a:spcPts val="3600"/>
              </a:lnSpc>
              <a:buFont typeface="Wingdings" panose="05000000000000000000" pitchFamily="2" charset="2"/>
              <a:buChar char="l"/>
            </a:pPr>
            <a:r>
              <a:rPr lang="zh-TW" altLang="en-US" dirty="0">
                <a:solidFill>
                  <a:schemeClr val="bg1"/>
                </a:solidFill>
              </a:rPr>
              <a:t>林楷紘：討論區文章、發文頁面、客服中心、企劃書整理、資料庫建置、專題說明文件</a:t>
            </a:r>
            <a:endParaRPr lang="en-US" altLang="zh-TW" dirty="0">
              <a:solidFill>
                <a:schemeClr val="bg1"/>
              </a:solidFill>
            </a:endParaRPr>
          </a:p>
          <a:p>
            <a:pPr>
              <a:lnSpc>
                <a:spcPts val="3600"/>
              </a:lnSpc>
              <a:buFont typeface="Wingdings" panose="05000000000000000000" pitchFamily="2" charset="2"/>
              <a:buChar char="l"/>
            </a:pPr>
            <a:r>
              <a:rPr lang="zh-TW" altLang="en-US" dirty="0">
                <a:solidFill>
                  <a:schemeClr val="bg1"/>
                </a:solidFill>
              </a:rPr>
              <a:t>紀皓騫：首頁、新聞區、新聞文章、前端網頁設計、資料表設計</a:t>
            </a:r>
            <a:endParaRPr lang="en-US" altLang="zh-TW" dirty="0">
              <a:solidFill>
                <a:schemeClr val="bg1"/>
              </a:solidFill>
            </a:endParaRPr>
          </a:p>
          <a:p>
            <a:pPr>
              <a:lnSpc>
                <a:spcPts val="3600"/>
              </a:lnSpc>
              <a:buFont typeface="Wingdings" panose="05000000000000000000" pitchFamily="2" charset="2"/>
              <a:buChar char="l"/>
            </a:pPr>
            <a:r>
              <a:rPr lang="zh-TW" altLang="en-US" dirty="0">
                <a:solidFill>
                  <a:schemeClr val="bg1"/>
                </a:solidFill>
              </a:rPr>
              <a:t>熊偉誌：個人頁面、登入／註冊頁面、設定頁面、系統架構圖、資料表設計</a:t>
            </a:r>
            <a:endParaRPr lang="en-US" altLang="zh-TW" dirty="0">
              <a:solidFill>
                <a:schemeClr val="bg1"/>
              </a:solidFill>
            </a:endParaRPr>
          </a:p>
          <a:p>
            <a:pPr>
              <a:lnSpc>
                <a:spcPts val="3600"/>
              </a:lnSpc>
              <a:buFont typeface="Wingdings" panose="05000000000000000000" pitchFamily="2" charset="2"/>
              <a:buChar char="l"/>
            </a:pPr>
            <a:r>
              <a:rPr lang="zh-TW" altLang="en-US" dirty="0">
                <a:solidFill>
                  <a:schemeClr val="bg1"/>
                </a:solidFill>
              </a:rPr>
              <a:t>廖士傑：看板頁面</a:t>
            </a:r>
            <a:r>
              <a:rPr lang="en-US" altLang="zh-TW" dirty="0">
                <a:solidFill>
                  <a:schemeClr val="bg1"/>
                </a:solidFill>
              </a:rPr>
              <a:t>(</a:t>
            </a:r>
            <a:r>
              <a:rPr lang="zh-TW" altLang="en-US" dirty="0">
                <a:solidFill>
                  <a:schemeClr val="bg1"/>
                </a:solidFill>
              </a:rPr>
              <a:t>看板類別</a:t>
            </a:r>
            <a:r>
              <a:rPr lang="en-US" altLang="zh-TW" dirty="0">
                <a:solidFill>
                  <a:schemeClr val="bg1"/>
                </a:solidFill>
              </a:rPr>
              <a:t>)</a:t>
            </a:r>
            <a:r>
              <a:rPr lang="zh-TW" altLang="en-US" dirty="0">
                <a:solidFill>
                  <a:schemeClr val="bg1"/>
                </a:solidFill>
              </a:rPr>
              <a:t>、討論區</a:t>
            </a:r>
            <a:r>
              <a:rPr lang="en-US" altLang="zh-TW" dirty="0">
                <a:solidFill>
                  <a:schemeClr val="bg1"/>
                </a:solidFill>
              </a:rPr>
              <a:t>(</a:t>
            </a:r>
            <a:r>
              <a:rPr lang="zh-TW" altLang="en-US" dirty="0">
                <a:solidFill>
                  <a:schemeClr val="bg1"/>
                </a:solidFill>
              </a:rPr>
              <a:t>文章列表</a:t>
            </a:r>
            <a:r>
              <a:rPr lang="en-US" altLang="zh-TW" dirty="0">
                <a:solidFill>
                  <a:schemeClr val="bg1"/>
                </a:solidFill>
              </a:rPr>
              <a:t>)</a:t>
            </a:r>
            <a:r>
              <a:rPr lang="zh-TW" altLang="en-US" dirty="0">
                <a:solidFill>
                  <a:schemeClr val="bg1"/>
                </a:solidFill>
              </a:rPr>
              <a:t>、訂單紀錄</a:t>
            </a:r>
            <a:endParaRPr lang="en-US" altLang="zh-TW" dirty="0">
              <a:solidFill>
                <a:schemeClr val="bg1"/>
              </a:solidFill>
            </a:endParaRPr>
          </a:p>
          <a:p>
            <a:pPr>
              <a:lnSpc>
                <a:spcPts val="3600"/>
              </a:lnSpc>
              <a:buFont typeface="Wingdings" panose="05000000000000000000" pitchFamily="2" charset="2"/>
              <a:buChar char="l"/>
            </a:pPr>
            <a:endParaRPr lang="en-US" altLang="zh-TW" dirty="0">
              <a:solidFill>
                <a:schemeClr val="bg1"/>
              </a:solidFill>
            </a:endParaRPr>
          </a:p>
        </p:txBody>
      </p:sp>
    </p:spTree>
    <p:extLst>
      <p:ext uri="{BB962C8B-B14F-4D97-AF65-F5344CB8AC3E}">
        <p14:creationId xmlns:p14="http://schemas.microsoft.com/office/powerpoint/2010/main" val="31388547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E2F12E2F-52EE-CA77-FB53-4EFC2E0F43C3}"/>
              </a:ext>
            </a:extLst>
          </p:cNvPr>
          <p:cNvSpPr>
            <a:spLocks noGrp="1"/>
          </p:cNvSpPr>
          <p:nvPr>
            <p:ph type="title"/>
          </p:nvPr>
        </p:nvSpPr>
        <p:spPr/>
        <p:txBody>
          <a:bodyPr/>
          <a:lstStyle/>
          <a:p>
            <a:r>
              <a:rPr lang="zh-TW" altLang="en-US" dirty="0"/>
              <a:t>看板首頁</a:t>
            </a:r>
          </a:p>
        </p:txBody>
      </p:sp>
      <p:sp>
        <p:nvSpPr>
          <p:cNvPr id="6" name="內容版面配置區 5">
            <a:extLst>
              <a:ext uri="{FF2B5EF4-FFF2-40B4-BE49-F238E27FC236}">
                <a16:creationId xmlns:a16="http://schemas.microsoft.com/office/drawing/2014/main" id="{9080CAA6-5B4D-F32A-847F-6EFB006B3FA3}"/>
              </a:ext>
            </a:extLst>
          </p:cNvPr>
          <p:cNvSpPr>
            <a:spLocks noGrp="1"/>
          </p:cNvSpPr>
          <p:nvPr>
            <p:ph idx="1"/>
          </p:nvPr>
        </p:nvSpPr>
        <p:spPr>
          <a:xfrm>
            <a:off x="7666858" y="980728"/>
            <a:ext cx="2232248" cy="5257809"/>
          </a:xfrm>
          <a:noFill/>
          <a:ln>
            <a:noFill/>
          </a:ln>
        </p:spPr>
        <p:style>
          <a:lnRef idx="0">
            <a:scrgbClr r="0" g="0" b="0"/>
          </a:lnRef>
          <a:fillRef idx="0">
            <a:scrgbClr r="0" g="0" b="0"/>
          </a:fillRef>
          <a:effectRef idx="0">
            <a:scrgbClr r="0" g="0" b="0"/>
          </a:effectRef>
          <a:fontRef idx="minor">
            <a:schemeClr val="dk1"/>
          </a:fontRef>
        </p:style>
        <p:txBody>
          <a:bodyPr>
            <a:normAutofit/>
          </a:bodyPr>
          <a:lstStyle/>
          <a:p>
            <a:r>
              <a:rPr lang="zh-TW" altLang="en-US" sz="1800" dirty="0"/>
              <a:t>首頁顯示看板的介紹、熱門文章以及公告</a:t>
            </a:r>
            <a:endParaRPr lang="en-US" altLang="zh-TW" sz="1800" dirty="0"/>
          </a:p>
          <a:p>
            <a:r>
              <a:rPr lang="zh-TW" altLang="en-US" sz="1800" dirty="0"/>
              <a:t>登入後使用者可以在看板上發文以及搜尋文章</a:t>
            </a:r>
            <a:endParaRPr lang="en-US" altLang="zh-TW" sz="1800" dirty="0"/>
          </a:p>
          <a:p>
            <a:r>
              <a:rPr lang="zh-TW" altLang="en-US" sz="1800" dirty="0"/>
              <a:t>上排按鈕可進入文章列表，切換式的分頁</a:t>
            </a:r>
            <a:endParaRPr lang="en-US" altLang="zh-TW" sz="1800" dirty="0"/>
          </a:p>
          <a:p>
            <a:r>
              <a:rPr lang="zh-TW" altLang="en-US" sz="1800" dirty="0"/>
              <a:t>熱門文章會依照人氣顯示最多觀看數的</a:t>
            </a:r>
            <a:r>
              <a:rPr lang="en-US" altLang="zh-TW" sz="1800" dirty="0"/>
              <a:t>5</a:t>
            </a:r>
            <a:r>
              <a:rPr lang="zh-TW" altLang="en-US" sz="1800" dirty="0"/>
              <a:t>篇文章，點擊繼續閱讀可進入該文章頁面</a:t>
            </a:r>
            <a:endParaRPr lang="en-US" altLang="zh-TW" sz="1800" dirty="0"/>
          </a:p>
        </p:txBody>
      </p:sp>
      <p:pic>
        <p:nvPicPr>
          <p:cNvPr id="2" name="圖片 1">
            <a:extLst>
              <a:ext uri="{FF2B5EF4-FFF2-40B4-BE49-F238E27FC236}">
                <a16:creationId xmlns:a16="http://schemas.microsoft.com/office/drawing/2014/main" id="{55104E13-1418-490B-A7A0-6DD7BA92BA5A}"/>
              </a:ext>
            </a:extLst>
          </p:cNvPr>
          <p:cNvPicPr>
            <a:picLocks noChangeAspect="1"/>
          </p:cNvPicPr>
          <p:nvPr/>
        </p:nvPicPr>
        <p:blipFill>
          <a:blip r:embed="rId2"/>
          <a:stretch>
            <a:fillRect/>
          </a:stretch>
        </p:blipFill>
        <p:spPr>
          <a:xfrm>
            <a:off x="56456" y="820708"/>
            <a:ext cx="7146885" cy="4058724"/>
          </a:xfrm>
          <a:prstGeom prst="rect">
            <a:avLst/>
          </a:prstGeom>
        </p:spPr>
      </p:pic>
      <p:pic>
        <p:nvPicPr>
          <p:cNvPr id="4" name="圖片 3">
            <a:extLst>
              <a:ext uri="{FF2B5EF4-FFF2-40B4-BE49-F238E27FC236}">
                <a16:creationId xmlns:a16="http://schemas.microsoft.com/office/drawing/2014/main" id="{926C5A8F-030C-4A40-8935-1841007DB7E5}"/>
              </a:ext>
            </a:extLst>
          </p:cNvPr>
          <p:cNvPicPr>
            <a:picLocks noChangeAspect="1"/>
          </p:cNvPicPr>
          <p:nvPr/>
        </p:nvPicPr>
        <p:blipFill>
          <a:blip r:embed="rId3"/>
          <a:stretch>
            <a:fillRect/>
          </a:stretch>
        </p:blipFill>
        <p:spPr>
          <a:xfrm>
            <a:off x="1784648" y="3645024"/>
            <a:ext cx="5835124" cy="2935572"/>
          </a:xfrm>
          <a:prstGeom prst="rect">
            <a:avLst/>
          </a:prstGeom>
        </p:spPr>
      </p:pic>
    </p:spTree>
    <p:extLst>
      <p:ext uri="{BB962C8B-B14F-4D97-AF65-F5344CB8AC3E}">
        <p14:creationId xmlns:p14="http://schemas.microsoft.com/office/powerpoint/2010/main" val="32166252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E2F12E2F-52EE-CA77-FB53-4EFC2E0F43C3}"/>
              </a:ext>
            </a:extLst>
          </p:cNvPr>
          <p:cNvSpPr>
            <a:spLocks noGrp="1"/>
          </p:cNvSpPr>
          <p:nvPr>
            <p:ph type="title"/>
          </p:nvPr>
        </p:nvSpPr>
        <p:spPr/>
        <p:txBody>
          <a:bodyPr/>
          <a:lstStyle/>
          <a:p>
            <a:r>
              <a:rPr lang="zh-TW" altLang="en-US" dirty="0"/>
              <a:t>文章列表</a:t>
            </a:r>
          </a:p>
        </p:txBody>
      </p:sp>
      <p:sp>
        <p:nvSpPr>
          <p:cNvPr id="6" name="內容版面配置區 5">
            <a:extLst>
              <a:ext uri="{FF2B5EF4-FFF2-40B4-BE49-F238E27FC236}">
                <a16:creationId xmlns:a16="http://schemas.microsoft.com/office/drawing/2014/main" id="{9080CAA6-5B4D-F32A-847F-6EFB006B3FA3}"/>
              </a:ext>
            </a:extLst>
          </p:cNvPr>
          <p:cNvSpPr>
            <a:spLocks noGrp="1"/>
          </p:cNvSpPr>
          <p:nvPr>
            <p:ph idx="1"/>
          </p:nvPr>
        </p:nvSpPr>
        <p:spPr>
          <a:xfrm>
            <a:off x="7666858" y="980728"/>
            <a:ext cx="2232248" cy="5257809"/>
          </a:xfrm>
        </p:spPr>
        <p:txBody>
          <a:bodyPr>
            <a:normAutofit/>
          </a:bodyPr>
          <a:lstStyle/>
          <a:p>
            <a:r>
              <a:rPr lang="zh-TW" altLang="en-US" sz="1800" dirty="0"/>
              <a:t>文章列表依然時間序顯示最新發布的文章，用</a:t>
            </a:r>
            <a:r>
              <a:rPr lang="en-US" altLang="zh-TW" sz="1800" dirty="0"/>
              <a:t>【</a:t>
            </a:r>
            <a:r>
              <a:rPr lang="zh-TW" altLang="en-US" sz="1800" dirty="0"/>
              <a:t>分類按鈕</a:t>
            </a:r>
            <a:r>
              <a:rPr lang="en-US" altLang="zh-TW" sz="1800" dirty="0"/>
              <a:t>】</a:t>
            </a:r>
            <a:r>
              <a:rPr lang="zh-TW" altLang="en-US" sz="1800" dirty="0"/>
              <a:t>或</a:t>
            </a:r>
            <a:r>
              <a:rPr lang="en-US" altLang="zh-TW" sz="1800" dirty="0"/>
              <a:t>【</a:t>
            </a:r>
            <a:r>
              <a:rPr lang="zh-TW" altLang="en-US" sz="1800" dirty="0"/>
              <a:t>搜尋文章</a:t>
            </a:r>
            <a:r>
              <a:rPr lang="en-US" altLang="zh-TW" sz="1800" dirty="0"/>
              <a:t>】</a:t>
            </a:r>
            <a:r>
              <a:rPr lang="zh-TW" altLang="en-US" sz="1800" dirty="0"/>
              <a:t>可篩選自己想找的文章</a:t>
            </a:r>
            <a:endParaRPr lang="en-US" altLang="zh-TW" sz="1800" dirty="0"/>
          </a:p>
          <a:p>
            <a:r>
              <a:rPr lang="zh-TW" altLang="en-US" sz="1800" dirty="0"/>
              <a:t>點擊標題或者封面圖片皆可進入文章頁面</a:t>
            </a:r>
            <a:endParaRPr lang="en-US" altLang="zh-TW" sz="1800" dirty="0"/>
          </a:p>
          <a:p>
            <a:r>
              <a:rPr lang="en-US" altLang="zh-TW" sz="1800" dirty="0"/>
              <a:t>Controller</a:t>
            </a:r>
            <a:r>
              <a:rPr lang="zh-TW" altLang="en-US" sz="1800" dirty="0"/>
              <a:t>以及</a:t>
            </a:r>
            <a:r>
              <a:rPr lang="en-US" altLang="zh-TW" sz="1800" dirty="0"/>
              <a:t>JS</a:t>
            </a:r>
            <a:r>
              <a:rPr lang="zh-TW" altLang="en-US" sz="1800" dirty="0"/>
              <a:t>去控制分類、上下一頁的按鈕，按照文章數傳入</a:t>
            </a:r>
            <a:r>
              <a:rPr lang="en-US" altLang="zh-TW" sz="1800" dirty="0"/>
              <a:t>page</a:t>
            </a:r>
            <a:r>
              <a:rPr lang="zh-TW" altLang="en-US" sz="1800" dirty="0"/>
              <a:t>等資料</a:t>
            </a:r>
            <a:endParaRPr lang="en-US" altLang="zh-TW" sz="1800" dirty="0"/>
          </a:p>
        </p:txBody>
      </p:sp>
      <p:pic>
        <p:nvPicPr>
          <p:cNvPr id="2" name="圖片 1">
            <a:extLst>
              <a:ext uri="{FF2B5EF4-FFF2-40B4-BE49-F238E27FC236}">
                <a16:creationId xmlns:a16="http://schemas.microsoft.com/office/drawing/2014/main" id="{14A2C8A3-FC8E-41CC-8E56-3B0A20C3D9B8}"/>
              </a:ext>
            </a:extLst>
          </p:cNvPr>
          <p:cNvPicPr>
            <a:picLocks noChangeAspect="1"/>
          </p:cNvPicPr>
          <p:nvPr/>
        </p:nvPicPr>
        <p:blipFill>
          <a:blip r:embed="rId2"/>
          <a:stretch>
            <a:fillRect/>
          </a:stretch>
        </p:blipFill>
        <p:spPr>
          <a:xfrm>
            <a:off x="36123" y="980728"/>
            <a:ext cx="7668981" cy="4968552"/>
          </a:xfrm>
          <a:prstGeom prst="rect">
            <a:avLst/>
          </a:prstGeom>
        </p:spPr>
      </p:pic>
    </p:spTree>
    <p:extLst>
      <p:ext uri="{BB962C8B-B14F-4D97-AF65-F5344CB8AC3E}">
        <p14:creationId xmlns:p14="http://schemas.microsoft.com/office/powerpoint/2010/main" val="22736516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E2F12E2F-52EE-CA77-FB53-4EFC2E0F43C3}"/>
              </a:ext>
            </a:extLst>
          </p:cNvPr>
          <p:cNvSpPr>
            <a:spLocks noGrp="1"/>
          </p:cNvSpPr>
          <p:nvPr>
            <p:ph type="title"/>
          </p:nvPr>
        </p:nvSpPr>
        <p:spPr/>
        <p:txBody>
          <a:bodyPr/>
          <a:lstStyle/>
          <a:p>
            <a:r>
              <a:rPr lang="en-US" altLang="zh-TW" dirty="0" err="1"/>
              <a:t>SignalR</a:t>
            </a:r>
            <a:r>
              <a:rPr lang="en-US" altLang="zh-TW" dirty="0"/>
              <a:t> </a:t>
            </a:r>
            <a:r>
              <a:rPr lang="zh-TW" altLang="en-US" dirty="0"/>
              <a:t>聊天室</a:t>
            </a:r>
          </a:p>
        </p:txBody>
      </p:sp>
      <p:sp>
        <p:nvSpPr>
          <p:cNvPr id="6" name="內容版面配置區 5">
            <a:extLst>
              <a:ext uri="{FF2B5EF4-FFF2-40B4-BE49-F238E27FC236}">
                <a16:creationId xmlns:a16="http://schemas.microsoft.com/office/drawing/2014/main" id="{9080CAA6-5B4D-F32A-847F-6EFB006B3FA3}"/>
              </a:ext>
            </a:extLst>
          </p:cNvPr>
          <p:cNvSpPr>
            <a:spLocks noGrp="1"/>
          </p:cNvSpPr>
          <p:nvPr>
            <p:ph idx="1"/>
          </p:nvPr>
        </p:nvSpPr>
        <p:spPr>
          <a:xfrm>
            <a:off x="7666858" y="980728"/>
            <a:ext cx="2232248" cy="5257809"/>
          </a:xfrm>
        </p:spPr>
        <p:txBody>
          <a:bodyPr>
            <a:normAutofit/>
          </a:bodyPr>
          <a:lstStyle/>
          <a:p>
            <a:r>
              <a:rPr lang="zh-TW" altLang="en-US" sz="1800" dirty="0"/>
              <a:t>文章列表右側顯示</a:t>
            </a:r>
            <a:r>
              <a:rPr lang="en-US" altLang="zh-TW" sz="1800" dirty="0"/>
              <a:t>【</a:t>
            </a:r>
            <a:r>
              <a:rPr lang="en-US" altLang="zh-TW" sz="1800" dirty="0" err="1"/>
              <a:t>SignalR</a:t>
            </a:r>
            <a:r>
              <a:rPr lang="en-US" altLang="zh-TW" sz="1800" dirty="0"/>
              <a:t>】</a:t>
            </a:r>
            <a:r>
              <a:rPr lang="zh-TW" altLang="en-US" sz="1800" dirty="0"/>
              <a:t>聊天室供使用者交流，未登入會以訪客顯示，反之以用戶名顯示</a:t>
            </a:r>
            <a:endParaRPr lang="en-US" altLang="zh-TW" sz="1800" dirty="0"/>
          </a:p>
          <a:p>
            <a:r>
              <a:rPr lang="zh-TW" altLang="en-US" sz="1800" dirty="0"/>
              <a:t>以</a:t>
            </a:r>
            <a:r>
              <a:rPr lang="en-US" altLang="zh-TW" sz="1800" dirty="0"/>
              <a:t>JavaScript</a:t>
            </a:r>
            <a:r>
              <a:rPr lang="zh-TW" altLang="en-US" sz="1800" dirty="0"/>
              <a:t>去控制聊天室傳輸訊息，超連結也會正常顯示，控制卷軸自動下拉移至最新的聊天訊息</a:t>
            </a:r>
            <a:endParaRPr lang="en-US" altLang="zh-TW" sz="1800" dirty="0"/>
          </a:p>
        </p:txBody>
      </p:sp>
      <p:pic>
        <p:nvPicPr>
          <p:cNvPr id="5" name="圖片 4">
            <a:extLst>
              <a:ext uri="{FF2B5EF4-FFF2-40B4-BE49-F238E27FC236}">
                <a16:creationId xmlns:a16="http://schemas.microsoft.com/office/drawing/2014/main" id="{08F7C18A-C8FD-4345-AE80-84E292C2697F}"/>
              </a:ext>
            </a:extLst>
          </p:cNvPr>
          <p:cNvPicPr>
            <a:picLocks noChangeAspect="1"/>
          </p:cNvPicPr>
          <p:nvPr/>
        </p:nvPicPr>
        <p:blipFill>
          <a:blip r:embed="rId2"/>
          <a:stretch>
            <a:fillRect/>
          </a:stretch>
        </p:blipFill>
        <p:spPr>
          <a:xfrm>
            <a:off x="1856656" y="1412776"/>
            <a:ext cx="2829320" cy="3801005"/>
          </a:xfrm>
          <a:prstGeom prst="rect">
            <a:avLst/>
          </a:prstGeom>
        </p:spPr>
      </p:pic>
    </p:spTree>
    <p:extLst>
      <p:ext uri="{BB962C8B-B14F-4D97-AF65-F5344CB8AC3E}">
        <p14:creationId xmlns:p14="http://schemas.microsoft.com/office/powerpoint/2010/main" val="728584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a:extLst>
              <a:ext uri="{FF2B5EF4-FFF2-40B4-BE49-F238E27FC236}">
                <a16:creationId xmlns:a16="http://schemas.microsoft.com/office/drawing/2014/main" id="{83F5015B-9D52-4DEB-B919-D9320D5F3E53}"/>
              </a:ext>
            </a:extLst>
          </p:cNvPr>
          <p:cNvPicPr>
            <a:picLocks noChangeAspect="1"/>
          </p:cNvPicPr>
          <p:nvPr/>
        </p:nvPicPr>
        <p:blipFill>
          <a:blip r:embed="rId2"/>
          <a:stretch>
            <a:fillRect/>
          </a:stretch>
        </p:blipFill>
        <p:spPr>
          <a:xfrm>
            <a:off x="128464" y="1304456"/>
            <a:ext cx="7295247" cy="4591846"/>
          </a:xfrm>
          <a:prstGeom prst="rect">
            <a:avLst/>
          </a:prstGeom>
        </p:spPr>
      </p:pic>
      <p:sp>
        <p:nvSpPr>
          <p:cNvPr id="8" name="標題 2">
            <a:extLst>
              <a:ext uri="{FF2B5EF4-FFF2-40B4-BE49-F238E27FC236}">
                <a16:creationId xmlns:a16="http://schemas.microsoft.com/office/drawing/2014/main" id="{5C763C3B-F202-49CD-AB06-E15F713DDDB1}"/>
              </a:ext>
            </a:extLst>
          </p:cNvPr>
          <p:cNvSpPr>
            <a:spLocks noGrp="1"/>
          </p:cNvSpPr>
          <p:nvPr>
            <p:ph type="title"/>
          </p:nvPr>
        </p:nvSpPr>
        <p:spPr>
          <a:xfrm>
            <a:off x="2828763" y="91552"/>
            <a:ext cx="4248472" cy="764704"/>
          </a:xfrm>
        </p:spPr>
        <p:txBody>
          <a:bodyPr/>
          <a:lstStyle/>
          <a:p>
            <a:r>
              <a:rPr lang="zh-TW" altLang="en-US" dirty="0"/>
              <a:t>文章頁面</a:t>
            </a:r>
          </a:p>
        </p:txBody>
      </p:sp>
      <p:sp>
        <p:nvSpPr>
          <p:cNvPr id="14" name="內容版面配置區 5">
            <a:extLst>
              <a:ext uri="{FF2B5EF4-FFF2-40B4-BE49-F238E27FC236}">
                <a16:creationId xmlns:a16="http://schemas.microsoft.com/office/drawing/2014/main" id="{3587F161-FCB0-4DA5-A8C4-E1F814C996CF}"/>
              </a:ext>
            </a:extLst>
          </p:cNvPr>
          <p:cNvSpPr txBox="1">
            <a:spLocks/>
          </p:cNvSpPr>
          <p:nvPr/>
        </p:nvSpPr>
        <p:spPr>
          <a:xfrm>
            <a:off x="7533020" y="1758687"/>
            <a:ext cx="2408748" cy="684076"/>
          </a:xfrm>
          <a:prstGeom prst="rect">
            <a:avLst/>
          </a:prstGeom>
        </p:spPr>
        <p:txBody>
          <a:bodyPr/>
          <a:lstStyle>
            <a:lvl1pPr marL="342900" indent="-342900" algn="l" defTabSz="914400" rtl="0" eaLnBrk="1" latinLnBrk="0" hangingPunct="1">
              <a:lnSpc>
                <a:spcPct val="100000"/>
              </a:lnSpc>
              <a:spcBef>
                <a:spcPts val="600"/>
              </a:spcBef>
              <a:spcAft>
                <a:spcPts val="600"/>
              </a:spcAft>
              <a:buClr>
                <a:schemeClr val="accent1"/>
              </a:buClr>
              <a:buFont typeface="Wingdings" panose="05000000000000000000" pitchFamily="2" charset="2"/>
              <a:buChar char="l"/>
              <a:defRPr sz="2800" b="1" kern="1200">
                <a:solidFill>
                  <a:schemeClr val="bg1"/>
                </a:solidFill>
                <a:latin typeface="微軟正黑體" pitchFamily="34" charset="-120"/>
                <a:ea typeface="微軟正黑體" pitchFamily="34" charset="-120"/>
                <a:cs typeface="+mn-cs"/>
              </a:defRPr>
            </a:lvl1pPr>
            <a:lvl2pPr marL="714375" indent="-352425" algn="l" defTabSz="914400" rtl="0" eaLnBrk="1" latinLnBrk="0" hangingPunct="1">
              <a:lnSpc>
                <a:spcPct val="100000"/>
              </a:lnSpc>
              <a:spcBef>
                <a:spcPts val="600"/>
              </a:spcBef>
              <a:spcAft>
                <a:spcPts val="600"/>
              </a:spcAft>
              <a:buClr>
                <a:schemeClr val="accent2"/>
              </a:buClr>
              <a:buFont typeface="Wingdings" panose="05000000000000000000" pitchFamily="2" charset="2"/>
              <a:buChar char="u"/>
              <a:defRPr sz="2400" b="0" kern="1200">
                <a:solidFill>
                  <a:schemeClr val="bg1"/>
                </a:solidFill>
                <a:latin typeface="微軟正黑體" pitchFamily="34" charset="-120"/>
                <a:ea typeface="微軟正黑體" pitchFamily="34" charset="-120"/>
                <a:cs typeface="+mn-cs"/>
              </a:defRPr>
            </a:lvl2pPr>
            <a:lvl3pPr marL="990600" indent="-276225" algn="l" defTabSz="914400" rtl="0" eaLnBrk="1" latinLnBrk="0" hangingPunct="1">
              <a:lnSpc>
                <a:spcPct val="100000"/>
              </a:lnSpc>
              <a:spcBef>
                <a:spcPts val="600"/>
              </a:spcBef>
              <a:spcAft>
                <a:spcPts val="600"/>
              </a:spcAft>
              <a:buClr>
                <a:schemeClr val="accent3"/>
              </a:buClr>
              <a:buFont typeface="Wingdings" panose="05000000000000000000" pitchFamily="2" charset="2"/>
              <a:buChar char="p"/>
              <a:defRPr sz="2000" kern="1200">
                <a:solidFill>
                  <a:schemeClr val="bg1"/>
                </a:solidFill>
                <a:latin typeface="微軟正黑體" pitchFamily="34" charset="-120"/>
                <a:ea typeface="微軟正黑體" pitchFamily="34" charset="-120"/>
                <a:cs typeface="+mn-cs"/>
              </a:defRPr>
            </a:lvl3pPr>
            <a:lvl4pPr marL="1257300" indent="-266700" algn="l" defTabSz="914400" rtl="0" eaLnBrk="1" latinLnBrk="0" hangingPunct="1">
              <a:lnSpc>
                <a:spcPct val="100000"/>
              </a:lnSpc>
              <a:spcBef>
                <a:spcPts val="600"/>
              </a:spcBef>
              <a:spcAft>
                <a:spcPts val="600"/>
              </a:spcAft>
              <a:buClr>
                <a:schemeClr val="accent4"/>
              </a:buClr>
              <a:buFont typeface="Wingdings" panose="05000000000000000000" pitchFamily="2" charset="2"/>
              <a:buChar char="n"/>
              <a:defRPr sz="1800" kern="1200">
                <a:solidFill>
                  <a:schemeClr val="bg1"/>
                </a:solidFill>
                <a:latin typeface="微軟正黑體" pitchFamily="34" charset="-120"/>
                <a:ea typeface="微軟正黑體" pitchFamily="34" charset="-120"/>
                <a:cs typeface="+mn-cs"/>
              </a:defRPr>
            </a:lvl4pPr>
            <a:lvl5pPr marL="1524000" indent="-266700" algn="l" defTabSz="914400" rtl="0" eaLnBrk="1" latinLnBrk="0" hangingPunct="1">
              <a:lnSpc>
                <a:spcPct val="100000"/>
              </a:lnSpc>
              <a:spcBef>
                <a:spcPts val="600"/>
              </a:spcBef>
              <a:spcAft>
                <a:spcPts val="600"/>
              </a:spcAft>
              <a:buClr>
                <a:schemeClr val="accent5"/>
              </a:buClr>
              <a:buFont typeface="Arial" pitchFamily="34" charset="0"/>
              <a:buChar char="»"/>
              <a:defRPr sz="1800" kern="1200">
                <a:solidFill>
                  <a:schemeClr val="bg1"/>
                </a:solidFill>
                <a:latin typeface="微軟正黑體" pitchFamily="34" charset="-120"/>
                <a:ea typeface="微軟正黑體" pitchFamily="34" charset="-120"/>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zh-TW" altLang="en-US" dirty="0"/>
              <a:t>使用者資訊</a:t>
            </a:r>
          </a:p>
        </p:txBody>
      </p:sp>
      <p:sp>
        <p:nvSpPr>
          <p:cNvPr id="15" name="矩形: 圓角 14">
            <a:extLst>
              <a:ext uri="{FF2B5EF4-FFF2-40B4-BE49-F238E27FC236}">
                <a16:creationId xmlns:a16="http://schemas.microsoft.com/office/drawing/2014/main" id="{794F0746-C8E4-4D6A-8494-65BEA2D28F77}"/>
              </a:ext>
            </a:extLst>
          </p:cNvPr>
          <p:cNvSpPr/>
          <p:nvPr/>
        </p:nvSpPr>
        <p:spPr>
          <a:xfrm>
            <a:off x="560512" y="2357522"/>
            <a:ext cx="1152128" cy="1800200"/>
          </a:xfrm>
          <a:prstGeom prst="roundRect">
            <a:avLst/>
          </a:prstGeom>
          <a:noFill/>
          <a:ln w="19050">
            <a:solidFill>
              <a:srgbClr val="FF0000"/>
            </a:solidFill>
            <a:prstDash val="lgDashDot"/>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zh-TW" altLang="en-US"/>
          </a:p>
        </p:txBody>
      </p:sp>
      <p:sp>
        <p:nvSpPr>
          <p:cNvPr id="16" name="矩形: 圓角 15">
            <a:extLst>
              <a:ext uri="{FF2B5EF4-FFF2-40B4-BE49-F238E27FC236}">
                <a16:creationId xmlns:a16="http://schemas.microsoft.com/office/drawing/2014/main" id="{ACEB7680-D248-4E21-A9D0-CAC89B696D07}"/>
              </a:ext>
            </a:extLst>
          </p:cNvPr>
          <p:cNvSpPr/>
          <p:nvPr/>
        </p:nvSpPr>
        <p:spPr>
          <a:xfrm>
            <a:off x="2101000" y="2515752"/>
            <a:ext cx="4868224" cy="337184"/>
          </a:xfrm>
          <a:prstGeom prst="roundRect">
            <a:avLst/>
          </a:prstGeom>
          <a:noFill/>
          <a:ln w="19050">
            <a:solidFill>
              <a:srgbClr val="FF0000"/>
            </a:solidFill>
            <a:prstDash val="lgDashDot"/>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zh-TW" altLang="en-US"/>
          </a:p>
        </p:txBody>
      </p:sp>
      <p:sp>
        <p:nvSpPr>
          <p:cNvPr id="17" name="內容版面配置區 5">
            <a:extLst>
              <a:ext uri="{FF2B5EF4-FFF2-40B4-BE49-F238E27FC236}">
                <a16:creationId xmlns:a16="http://schemas.microsoft.com/office/drawing/2014/main" id="{D56ED96F-B3E4-4293-BB46-CBC72CD6E824}"/>
              </a:ext>
            </a:extLst>
          </p:cNvPr>
          <p:cNvSpPr txBox="1">
            <a:spLocks/>
          </p:cNvSpPr>
          <p:nvPr/>
        </p:nvSpPr>
        <p:spPr bwMode="ltGray">
          <a:xfrm>
            <a:off x="7531228" y="2617676"/>
            <a:ext cx="2066467" cy="684076"/>
          </a:xfrm>
          <a:prstGeom prst="rect">
            <a:avLst/>
          </a:prstGeom>
          <a:noFill/>
        </p:spPr>
        <p:txBody>
          <a:bodyPr vert="horz" lIns="91440" tIns="45720" rIns="91440" bIns="45720" rtlCol="0">
            <a:normAutofit/>
          </a:bodyPr>
          <a:lstStyle>
            <a:lvl1pPr marL="342900" indent="-342900" algn="l" defTabSz="914400" rtl="0" eaLnBrk="1" latinLnBrk="0" hangingPunct="1">
              <a:lnSpc>
                <a:spcPct val="100000"/>
              </a:lnSpc>
              <a:spcBef>
                <a:spcPts val="600"/>
              </a:spcBef>
              <a:spcAft>
                <a:spcPts val="600"/>
              </a:spcAft>
              <a:buClr>
                <a:schemeClr val="accent1"/>
              </a:buClr>
              <a:buFont typeface="Wingdings" panose="05000000000000000000" pitchFamily="2" charset="2"/>
              <a:buChar char="l"/>
              <a:defRPr sz="2800" b="1" kern="1200">
                <a:solidFill>
                  <a:srgbClr val="FFFFFF"/>
                </a:solidFill>
                <a:latin typeface="微軟正黑體" pitchFamily="34" charset="-120"/>
                <a:ea typeface="微軟正黑體" pitchFamily="34" charset="-120"/>
                <a:cs typeface="+mn-cs"/>
              </a:defRPr>
            </a:lvl1pPr>
            <a:lvl2pPr marL="714375" indent="-352425" algn="l" defTabSz="914400" rtl="0" eaLnBrk="1" latinLnBrk="0" hangingPunct="1">
              <a:lnSpc>
                <a:spcPct val="100000"/>
              </a:lnSpc>
              <a:spcBef>
                <a:spcPts val="600"/>
              </a:spcBef>
              <a:spcAft>
                <a:spcPts val="600"/>
              </a:spcAft>
              <a:buClr>
                <a:schemeClr val="accent2"/>
              </a:buClr>
              <a:buFont typeface="Wingdings" panose="05000000000000000000" pitchFamily="2" charset="2"/>
              <a:buChar char="u"/>
              <a:defRPr sz="2400" b="0" kern="1200">
                <a:solidFill>
                  <a:srgbClr val="FFFFFF"/>
                </a:solidFill>
                <a:latin typeface="微軟正黑體" pitchFamily="34" charset="-120"/>
                <a:ea typeface="微軟正黑體" pitchFamily="34" charset="-120"/>
                <a:cs typeface="+mn-cs"/>
              </a:defRPr>
            </a:lvl2pPr>
            <a:lvl3pPr marL="1076325" indent="-266700" algn="l" defTabSz="914400" rtl="0" eaLnBrk="1" latinLnBrk="0" hangingPunct="1">
              <a:lnSpc>
                <a:spcPct val="100000"/>
              </a:lnSpc>
              <a:spcBef>
                <a:spcPts val="600"/>
              </a:spcBef>
              <a:spcAft>
                <a:spcPts val="600"/>
              </a:spcAft>
              <a:buClr>
                <a:schemeClr val="accent3"/>
              </a:buClr>
              <a:buFont typeface="Wingdings" panose="05000000000000000000" pitchFamily="2" charset="2"/>
              <a:buChar char="p"/>
              <a:defRPr sz="2000" kern="1200">
                <a:solidFill>
                  <a:srgbClr val="FFFFFF"/>
                </a:solidFill>
                <a:latin typeface="微軟正黑體" pitchFamily="34" charset="-120"/>
                <a:ea typeface="微軟正黑體" pitchFamily="34" charset="-120"/>
                <a:cs typeface="+mn-cs"/>
              </a:defRPr>
            </a:lvl3pPr>
            <a:lvl4pPr marL="1343025" indent="-180975" algn="l" defTabSz="914400" rtl="0" eaLnBrk="1" latinLnBrk="0" hangingPunct="1">
              <a:lnSpc>
                <a:spcPct val="100000"/>
              </a:lnSpc>
              <a:spcBef>
                <a:spcPts val="600"/>
              </a:spcBef>
              <a:spcAft>
                <a:spcPts val="600"/>
              </a:spcAft>
              <a:buClr>
                <a:schemeClr val="accent4"/>
              </a:buClr>
              <a:buFont typeface="Wingdings" panose="05000000000000000000" pitchFamily="2" charset="2"/>
              <a:buChar char="n"/>
              <a:defRPr sz="1800" kern="1200">
                <a:solidFill>
                  <a:srgbClr val="FFFFFF"/>
                </a:solidFill>
                <a:latin typeface="微軟正黑體" pitchFamily="34" charset="-120"/>
                <a:ea typeface="微軟正黑體" pitchFamily="34" charset="-120"/>
                <a:cs typeface="+mn-cs"/>
              </a:defRPr>
            </a:lvl4pPr>
            <a:lvl5pPr marL="1619250" indent="-276225" algn="l" defTabSz="914400" rtl="0" eaLnBrk="1" latinLnBrk="0" hangingPunct="1">
              <a:lnSpc>
                <a:spcPct val="100000"/>
              </a:lnSpc>
              <a:spcBef>
                <a:spcPts val="600"/>
              </a:spcBef>
              <a:spcAft>
                <a:spcPts val="600"/>
              </a:spcAft>
              <a:buClr>
                <a:schemeClr val="accent5"/>
              </a:buClr>
              <a:buFont typeface="Arial" pitchFamily="34" charset="0"/>
              <a:buChar char="»"/>
              <a:tabLst>
                <a:tab pos="7981950" algn="l"/>
              </a:tabLst>
              <a:defRPr sz="1800" kern="1200">
                <a:solidFill>
                  <a:srgbClr val="FFFFFF"/>
                </a:solidFill>
                <a:latin typeface="微軟正黑體" pitchFamily="34" charset="-120"/>
                <a:ea typeface="微軟正黑體" pitchFamily="34" charset="-120"/>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zh-TW" altLang="en-US" dirty="0"/>
              <a:t>文章資訊</a:t>
            </a:r>
          </a:p>
        </p:txBody>
      </p:sp>
      <p:sp>
        <p:nvSpPr>
          <p:cNvPr id="18" name="矩形: 圓角 17">
            <a:extLst>
              <a:ext uri="{FF2B5EF4-FFF2-40B4-BE49-F238E27FC236}">
                <a16:creationId xmlns:a16="http://schemas.microsoft.com/office/drawing/2014/main" id="{E98A1EFF-56B0-4663-9F90-B383A084E838}"/>
              </a:ext>
            </a:extLst>
          </p:cNvPr>
          <p:cNvSpPr/>
          <p:nvPr/>
        </p:nvSpPr>
        <p:spPr>
          <a:xfrm>
            <a:off x="2045772" y="3068960"/>
            <a:ext cx="5031463" cy="2827342"/>
          </a:xfrm>
          <a:prstGeom prst="roundRect">
            <a:avLst/>
          </a:prstGeom>
          <a:noFill/>
          <a:ln w="19050">
            <a:solidFill>
              <a:srgbClr val="FF0000"/>
            </a:solidFill>
            <a:prstDash val="lgDashDot"/>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zh-TW" altLang="en-US"/>
          </a:p>
        </p:txBody>
      </p:sp>
      <p:sp>
        <p:nvSpPr>
          <p:cNvPr id="19" name="矩形: 圓角 18">
            <a:extLst>
              <a:ext uri="{FF2B5EF4-FFF2-40B4-BE49-F238E27FC236}">
                <a16:creationId xmlns:a16="http://schemas.microsoft.com/office/drawing/2014/main" id="{B5AB4EB8-3658-426E-B8DF-A498B4A7BC92}"/>
              </a:ext>
            </a:extLst>
          </p:cNvPr>
          <p:cNvSpPr/>
          <p:nvPr/>
        </p:nvSpPr>
        <p:spPr>
          <a:xfrm>
            <a:off x="215766" y="1660293"/>
            <a:ext cx="5375097" cy="440432"/>
          </a:xfrm>
          <a:prstGeom prst="roundRect">
            <a:avLst/>
          </a:prstGeom>
          <a:noFill/>
          <a:ln w="19050">
            <a:solidFill>
              <a:srgbClr val="FF0000"/>
            </a:solidFill>
            <a:prstDash val="lgDashDot"/>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335810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fade">
                                      <p:cBhvr>
                                        <p:cTn id="7" dur="1000"/>
                                        <p:tgtEl>
                                          <p:spTgt spid="14">
                                            <p:txEl>
                                              <p:pRg st="0" end="0"/>
                                            </p:txEl>
                                          </p:spTgt>
                                        </p:tgtEl>
                                      </p:cBhvr>
                                    </p:animEffect>
                                    <p:anim calcmode="lin" valueType="num">
                                      <p:cBhvr>
                                        <p:cTn id="8" dur="1000" fill="hold"/>
                                        <p:tgtEl>
                                          <p:spTgt spid="1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4">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1000"/>
                                        <p:tgtEl>
                                          <p:spTgt spid="15"/>
                                        </p:tgtEl>
                                      </p:cBhvr>
                                    </p:animEffect>
                                    <p:anim calcmode="lin" valueType="num">
                                      <p:cBhvr>
                                        <p:cTn id="13" dur="1000" fill="hold"/>
                                        <p:tgtEl>
                                          <p:spTgt spid="15"/>
                                        </p:tgtEl>
                                        <p:attrNameLst>
                                          <p:attrName>ppt_x</p:attrName>
                                        </p:attrNameLst>
                                      </p:cBhvr>
                                      <p:tavLst>
                                        <p:tav tm="0">
                                          <p:val>
                                            <p:strVal val="#ppt_x"/>
                                          </p:val>
                                        </p:tav>
                                        <p:tav tm="100000">
                                          <p:val>
                                            <p:strVal val="#ppt_x"/>
                                          </p:val>
                                        </p:tav>
                                      </p:tavLst>
                                    </p:anim>
                                    <p:anim calcmode="lin" valueType="num">
                                      <p:cBhvr>
                                        <p:cTn id="14" dur="1000" fill="hold"/>
                                        <p:tgtEl>
                                          <p:spTgt spid="15"/>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1000"/>
                                        <p:tgtEl>
                                          <p:spTgt spid="16"/>
                                        </p:tgtEl>
                                      </p:cBhvr>
                                    </p:animEffect>
                                    <p:anim calcmode="lin" valueType="num">
                                      <p:cBhvr>
                                        <p:cTn id="18" dur="1000" fill="hold"/>
                                        <p:tgtEl>
                                          <p:spTgt spid="16"/>
                                        </p:tgtEl>
                                        <p:attrNameLst>
                                          <p:attrName>ppt_x</p:attrName>
                                        </p:attrNameLst>
                                      </p:cBhvr>
                                      <p:tavLst>
                                        <p:tav tm="0">
                                          <p:val>
                                            <p:strVal val="#ppt_x"/>
                                          </p:val>
                                        </p:tav>
                                        <p:tav tm="100000">
                                          <p:val>
                                            <p:strVal val="#ppt_x"/>
                                          </p:val>
                                        </p:tav>
                                      </p:tavLst>
                                    </p:anim>
                                    <p:anim calcmode="lin" valueType="num">
                                      <p:cBhvr>
                                        <p:cTn id="19"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 presetClass="exit" presetSubtype="0" fill="hold" grpId="1" nodeType="clickEffect">
                                  <p:stCondLst>
                                    <p:cond delay="0"/>
                                  </p:stCondLst>
                                  <p:childTnLst>
                                    <p:set>
                                      <p:cBhvr>
                                        <p:cTn id="23" dur="1" fill="hold">
                                          <p:stCondLst>
                                            <p:cond delay="0"/>
                                          </p:stCondLst>
                                        </p:cTn>
                                        <p:tgtEl>
                                          <p:spTgt spid="14">
                                            <p:txEl>
                                              <p:pRg st="0" end="0"/>
                                            </p:txEl>
                                          </p:spTgt>
                                        </p:tgtEl>
                                        <p:attrNameLst>
                                          <p:attrName>style.visibility</p:attrName>
                                        </p:attrNameLst>
                                      </p:cBhvr>
                                      <p:to>
                                        <p:strVal val="hidden"/>
                                      </p:to>
                                    </p:set>
                                  </p:childTnLst>
                                </p:cTn>
                              </p:par>
                              <p:par>
                                <p:cTn id="24" presetID="1" presetClass="exit" presetSubtype="0" fill="hold" grpId="1" nodeType="withEffect">
                                  <p:stCondLst>
                                    <p:cond delay="0"/>
                                  </p:stCondLst>
                                  <p:childTnLst>
                                    <p:set>
                                      <p:cBhvr>
                                        <p:cTn id="25" dur="1" fill="hold">
                                          <p:stCondLst>
                                            <p:cond delay="0"/>
                                          </p:stCondLst>
                                        </p:cTn>
                                        <p:tgtEl>
                                          <p:spTgt spid="15"/>
                                        </p:tgtEl>
                                        <p:attrNameLst>
                                          <p:attrName>style.visibility</p:attrName>
                                        </p:attrNameLst>
                                      </p:cBhvr>
                                      <p:to>
                                        <p:strVal val="hidden"/>
                                      </p:to>
                                    </p:set>
                                  </p:childTnLst>
                                </p:cTn>
                              </p:par>
                              <p:par>
                                <p:cTn id="26" presetID="1" presetClass="exit" presetSubtype="0" fill="hold" grpId="1" nodeType="withEffect">
                                  <p:stCondLst>
                                    <p:cond delay="0"/>
                                  </p:stCondLst>
                                  <p:childTnLst>
                                    <p:set>
                                      <p:cBhvr>
                                        <p:cTn id="27" dur="1" fill="hold">
                                          <p:stCondLst>
                                            <p:cond delay="0"/>
                                          </p:stCondLst>
                                        </p:cTn>
                                        <p:tgtEl>
                                          <p:spTgt spid="16"/>
                                        </p:tgtEl>
                                        <p:attrNameLst>
                                          <p:attrName>style.visibility</p:attrName>
                                        </p:attrNameLst>
                                      </p:cBhvr>
                                      <p:to>
                                        <p:strVal val="hidden"/>
                                      </p:to>
                                    </p:set>
                                  </p:childTnLst>
                                </p:cTn>
                              </p:par>
                            </p:childTnLst>
                          </p:cTn>
                        </p:par>
                        <p:par>
                          <p:cTn id="28" fill="hold">
                            <p:stCondLst>
                              <p:cond delay="0"/>
                            </p:stCondLst>
                            <p:childTnLst>
                              <p:par>
                                <p:cTn id="29" presetID="42" presetClass="entr" presetSubtype="0" fill="hold" grpId="0" nodeType="after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1000"/>
                                        <p:tgtEl>
                                          <p:spTgt spid="17"/>
                                        </p:tgtEl>
                                      </p:cBhvr>
                                    </p:animEffect>
                                    <p:anim calcmode="lin" valueType="num">
                                      <p:cBhvr>
                                        <p:cTn id="32" dur="1000" fill="hold"/>
                                        <p:tgtEl>
                                          <p:spTgt spid="17"/>
                                        </p:tgtEl>
                                        <p:attrNameLst>
                                          <p:attrName>ppt_x</p:attrName>
                                        </p:attrNameLst>
                                      </p:cBhvr>
                                      <p:tavLst>
                                        <p:tav tm="0">
                                          <p:val>
                                            <p:strVal val="#ppt_x"/>
                                          </p:val>
                                        </p:tav>
                                        <p:tav tm="100000">
                                          <p:val>
                                            <p:strVal val="#ppt_x"/>
                                          </p:val>
                                        </p:tav>
                                      </p:tavLst>
                                    </p:anim>
                                    <p:anim calcmode="lin" valueType="num">
                                      <p:cBhvr>
                                        <p:cTn id="33" dur="1000" fill="hold"/>
                                        <p:tgtEl>
                                          <p:spTgt spid="17"/>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18"/>
                                        </p:tgtEl>
                                        <p:attrNameLst>
                                          <p:attrName>style.visibility</p:attrName>
                                        </p:attrNameLst>
                                      </p:cBhvr>
                                      <p:to>
                                        <p:strVal val="visible"/>
                                      </p:to>
                                    </p:set>
                                    <p:animEffect transition="in" filter="fade">
                                      <p:cBhvr>
                                        <p:cTn id="36" dur="1000"/>
                                        <p:tgtEl>
                                          <p:spTgt spid="18"/>
                                        </p:tgtEl>
                                      </p:cBhvr>
                                    </p:animEffect>
                                    <p:anim calcmode="lin" valueType="num">
                                      <p:cBhvr>
                                        <p:cTn id="37" dur="1000" fill="hold"/>
                                        <p:tgtEl>
                                          <p:spTgt spid="18"/>
                                        </p:tgtEl>
                                        <p:attrNameLst>
                                          <p:attrName>ppt_x</p:attrName>
                                        </p:attrNameLst>
                                      </p:cBhvr>
                                      <p:tavLst>
                                        <p:tav tm="0">
                                          <p:val>
                                            <p:strVal val="#ppt_x"/>
                                          </p:val>
                                        </p:tav>
                                        <p:tav tm="100000">
                                          <p:val>
                                            <p:strVal val="#ppt_x"/>
                                          </p:val>
                                        </p:tav>
                                      </p:tavLst>
                                    </p:anim>
                                    <p:anim calcmode="lin" valueType="num">
                                      <p:cBhvr>
                                        <p:cTn id="38" dur="1000" fill="hold"/>
                                        <p:tgtEl>
                                          <p:spTgt spid="18"/>
                                        </p:tgtEl>
                                        <p:attrNameLst>
                                          <p:attrName>ppt_y</p:attrName>
                                        </p:attrNameLst>
                                      </p:cBhvr>
                                      <p:tavLst>
                                        <p:tav tm="0">
                                          <p:val>
                                            <p:strVal val="#ppt_y+.1"/>
                                          </p:val>
                                        </p:tav>
                                        <p:tav tm="100000">
                                          <p:val>
                                            <p:strVal val="#ppt_y"/>
                                          </p:val>
                                        </p:tav>
                                      </p:tavLst>
                                    </p:anim>
                                  </p:childTnLst>
                                </p:cTn>
                              </p:par>
                              <p:par>
                                <p:cTn id="39" presetID="42" presetClass="entr" presetSubtype="0" fill="hold" grpId="0" nodeType="withEffect">
                                  <p:stCondLst>
                                    <p:cond delay="0"/>
                                  </p:stCondLst>
                                  <p:childTnLst>
                                    <p:set>
                                      <p:cBhvr>
                                        <p:cTn id="40" dur="1" fill="hold">
                                          <p:stCondLst>
                                            <p:cond delay="0"/>
                                          </p:stCondLst>
                                        </p:cTn>
                                        <p:tgtEl>
                                          <p:spTgt spid="19"/>
                                        </p:tgtEl>
                                        <p:attrNameLst>
                                          <p:attrName>style.visibility</p:attrName>
                                        </p:attrNameLst>
                                      </p:cBhvr>
                                      <p:to>
                                        <p:strVal val="visible"/>
                                      </p:to>
                                    </p:set>
                                    <p:animEffect transition="in" filter="fade">
                                      <p:cBhvr>
                                        <p:cTn id="41" dur="1000"/>
                                        <p:tgtEl>
                                          <p:spTgt spid="19"/>
                                        </p:tgtEl>
                                      </p:cBhvr>
                                    </p:animEffect>
                                    <p:anim calcmode="lin" valueType="num">
                                      <p:cBhvr>
                                        <p:cTn id="42" dur="1000" fill="hold"/>
                                        <p:tgtEl>
                                          <p:spTgt spid="19"/>
                                        </p:tgtEl>
                                        <p:attrNameLst>
                                          <p:attrName>ppt_x</p:attrName>
                                        </p:attrNameLst>
                                      </p:cBhvr>
                                      <p:tavLst>
                                        <p:tav tm="0">
                                          <p:val>
                                            <p:strVal val="#ppt_x"/>
                                          </p:val>
                                        </p:tav>
                                        <p:tav tm="100000">
                                          <p:val>
                                            <p:strVal val="#ppt_x"/>
                                          </p:val>
                                        </p:tav>
                                      </p:tavLst>
                                    </p:anim>
                                    <p:anim calcmode="lin" valueType="num">
                                      <p:cBhvr>
                                        <p:cTn id="43"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1" presetClass="exit" presetSubtype="0" fill="hold" grpId="1" nodeType="clickEffect">
                                  <p:stCondLst>
                                    <p:cond delay="0"/>
                                  </p:stCondLst>
                                  <p:childTnLst>
                                    <p:set>
                                      <p:cBhvr>
                                        <p:cTn id="47" dur="1" fill="hold">
                                          <p:stCondLst>
                                            <p:cond delay="0"/>
                                          </p:stCondLst>
                                        </p:cTn>
                                        <p:tgtEl>
                                          <p:spTgt spid="17"/>
                                        </p:tgtEl>
                                        <p:attrNameLst>
                                          <p:attrName>style.visibility</p:attrName>
                                        </p:attrNameLst>
                                      </p:cBhvr>
                                      <p:to>
                                        <p:strVal val="hidden"/>
                                      </p:to>
                                    </p:set>
                                  </p:childTnLst>
                                </p:cTn>
                              </p:par>
                              <p:par>
                                <p:cTn id="48" presetID="1" presetClass="exit" presetSubtype="0" fill="hold" grpId="1" nodeType="withEffect">
                                  <p:stCondLst>
                                    <p:cond delay="0"/>
                                  </p:stCondLst>
                                  <p:childTnLst>
                                    <p:set>
                                      <p:cBhvr>
                                        <p:cTn id="49" dur="1" fill="hold">
                                          <p:stCondLst>
                                            <p:cond delay="0"/>
                                          </p:stCondLst>
                                        </p:cTn>
                                        <p:tgtEl>
                                          <p:spTgt spid="18"/>
                                        </p:tgtEl>
                                        <p:attrNameLst>
                                          <p:attrName>style.visibility</p:attrName>
                                        </p:attrNameLst>
                                      </p:cBhvr>
                                      <p:to>
                                        <p:strVal val="hidden"/>
                                      </p:to>
                                    </p:set>
                                  </p:childTnLst>
                                </p:cTn>
                              </p:par>
                              <p:par>
                                <p:cTn id="50" presetID="1" presetClass="exit" presetSubtype="0" fill="hold" grpId="1" nodeType="withEffect">
                                  <p:stCondLst>
                                    <p:cond delay="0"/>
                                  </p:stCondLst>
                                  <p:childTnLst>
                                    <p:set>
                                      <p:cBhvr>
                                        <p:cTn id="51" dur="1" fill="hold">
                                          <p:stCondLst>
                                            <p:cond delay="0"/>
                                          </p:stCondLst>
                                        </p:cTn>
                                        <p:tgtEl>
                                          <p:spTgt spid="1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p:bldP spid="14" grpId="1" build="p"/>
      <p:bldP spid="15" grpId="0" animBg="1"/>
      <p:bldP spid="15" grpId="1" animBg="1"/>
      <p:bldP spid="16" grpId="0" animBg="1"/>
      <p:bldP spid="16" grpId="1" animBg="1"/>
      <p:bldP spid="17" grpId="0"/>
      <p:bldP spid="17" grpId="1"/>
      <p:bldP spid="18" grpId="0" animBg="1"/>
      <p:bldP spid="18" grpId="1" animBg="1"/>
      <p:bldP spid="19" grpId="0" animBg="1"/>
      <p:bldP spid="19" grpId="1"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圖片 5">
            <a:extLst>
              <a:ext uri="{FF2B5EF4-FFF2-40B4-BE49-F238E27FC236}">
                <a16:creationId xmlns:a16="http://schemas.microsoft.com/office/drawing/2014/main" id="{8578A11F-8804-419E-9AE4-4122BECD0540}"/>
              </a:ext>
            </a:extLst>
          </p:cNvPr>
          <p:cNvPicPr>
            <a:picLocks noChangeAspect="1"/>
          </p:cNvPicPr>
          <p:nvPr/>
        </p:nvPicPr>
        <p:blipFill>
          <a:blip r:embed="rId2"/>
          <a:stretch>
            <a:fillRect/>
          </a:stretch>
        </p:blipFill>
        <p:spPr>
          <a:xfrm>
            <a:off x="319763" y="1660293"/>
            <a:ext cx="6725589" cy="4553585"/>
          </a:xfrm>
          <a:prstGeom prst="rect">
            <a:avLst/>
          </a:prstGeom>
        </p:spPr>
      </p:pic>
      <p:sp>
        <p:nvSpPr>
          <p:cNvPr id="7" name="標題 2">
            <a:extLst>
              <a:ext uri="{FF2B5EF4-FFF2-40B4-BE49-F238E27FC236}">
                <a16:creationId xmlns:a16="http://schemas.microsoft.com/office/drawing/2014/main" id="{2B923221-A4E3-46C0-9C99-4D5571950D1D}"/>
              </a:ext>
            </a:extLst>
          </p:cNvPr>
          <p:cNvSpPr>
            <a:spLocks noGrp="1"/>
          </p:cNvSpPr>
          <p:nvPr>
            <p:ph type="title"/>
          </p:nvPr>
        </p:nvSpPr>
        <p:spPr>
          <a:xfrm>
            <a:off x="2828763" y="91552"/>
            <a:ext cx="4248472" cy="764704"/>
          </a:xfrm>
        </p:spPr>
        <p:txBody>
          <a:bodyPr/>
          <a:lstStyle/>
          <a:p>
            <a:r>
              <a:rPr lang="zh-TW" altLang="en-US" dirty="0"/>
              <a:t>文章頁面</a:t>
            </a:r>
          </a:p>
        </p:txBody>
      </p:sp>
      <p:sp>
        <p:nvSpPr>
          <p:cNvPr id="8" name="內容版面配置區 5">
            <a:extLst>
              <a:ext uri="{FF2B5EF4-FFF2-40B4-BE49-F238E27FC236}">
                <a16:creationId xmlns:a16="http://schemas.microsoft.com/office/drawing/2014/main" id="{4AEF341E-18D4-4C76-AA74-2E859A0DE1FC}"/>
              </a:ext>
            </a:extLst>
          </p:cNvPr>
          <p:cNvSpPr txBox="1">
            <a:spLocks/>
          </p:cNvSpPr>
          <p:nvPr/>
        </p:nvSpPr>
        <p:spPr>
          <a:xfrm>
            <a:off x="7413805" y="1690344"/>
            <a:ext cx="2408748" cy="684076"/>
          </a:xfrm>
          <a:prstGeom prst="rect">
            <a:avLst/>
          </a:prstGeom>
        </p:spPr>
        <p:txBody>
          <a:bodyPr/>
          <a:lstStyle>
            <a:lvl1pPr marL="342900" indent="-342900" algn="l" defTabSz="914400" rtl="0" eaLnBrk="1" latinLnBrk="0" hangingPunct="1">
              <a:lnSpc>
                <a:spcPct val="100000"/>
              </a:lnSpc>
              <a:spcBef>
                <a:spcPts val="600"/>
              </a:spcBef>
              <a:spcAft>
                <a:spcPts val="600"/>
              </a:spcAft>
              <a:buClr>
                <a:schemeClr val="accent1"/>
              </a:buClr>
              <a:buFont typeface="Wingdings" panose="05000000000000000000" pitchFamily="2" charset="2"/>
              <a:buChar char="l"/>
              <a:defRPr sz="2800" b="1" kern="1200">
                <a:solidFill>
                  <a:schemeClr val="bg1"/>
                </a:solidFill>
                <a:latin typeface="微軟正黑體" pitchFamily="34" charset="-120"/>
                <a:ea typeface="微軟正黑體" pitchFamily="34" charset="-120"/>
                <a:cs typeface="+mn-cs"/>
              </a:defRPr>
            </a:lvl1pPr>
            <a:lvl2pPr marL="714375" indent="-352425" algn="l" defTabSz="914400" rtl="0" eaLnBrk="1" latinLnBrk="0" hangingPunct="1">
              <a:lnSpc>
                <a:spcPct val="100000"/>
              </a:lnSpc>
              <a:spcBef>
                <a:spcPts val="600"/>
              </a:spcBef>
              <a:spcAft>
                <a:spcPts val="600"/>
              </a:spcAft>
              <a:buClr>
                <a:schemeClr val="accent2"/>
              </a:buClr>
              <a:buFont typeface="Wingdings" panose="05000000000000000000" pitchFamily="2" charset="2"/>
              <a:buChar char="u"/>
              <a:defRPr sz="2400" b="0" kern="1200">
                <a:solidFill>
                  <a:schemeClr val="bg1"/>
                </a:solidFill>
                <a:latin typeface="微軟正黑體" pitchFamily="34" charset="-120"/>
                <a:ea typeface="微軟正黑體" pitchFamily="34" charset="-120"/>
                <a:cs typeface="+mn-cs"/>
              </a:defRPr>
            </a:lvl2pPr>
            <a:lvl3pPr marL="990600" indent="-276225" algn="l" defTabSz="914400" rtl="0" eaLnBrk="1" latinLnBrk="0" hangingPunct="1">
              <a:lnSpc>
                <a:spcPct val="100000"/>
              </a:lnSpc>
              <a:spcBef>
                <a:spcPts val="600"/>
              </a:spcBef>
              <a:spcAft>
                <a:spcPts val="600"/>
              </a:spcAft>
              <a:buClr>
                <a:schemeClr val="accent3"/>
              </a:buClr>
              <a:buFont typeface="Wingdings" panose="05000000000000000000" pitchFamily="2" charset="2"/>
              <a:buChar char="p"/>
              <a:defRPr sz="2000" kern="1200">
                <a:solidFill>
                  <a:schemeClr val="bg1"/>
                </a:solidFill>
                <a:latin typeface="微軟正黑體" pitchFamily="34" charset="-120"/>
                <a:ea typeface="微軟正黑體" pitchFamily="34" charset="-120"/>
                <a:cs typeface="+mn-cs"/>
              </a:defRPr>
            </a:lvl3pPr>
            <a:lvl4pPr marL="1257300" indent="-266700" algn="l" defTabSz="914400" rtl="0" eaLnBrk="1" latinLnBrk="0" hangingPunct="1">
              <a:lnSpc>
                <a:spcPct val="100000"/>
              </a:lnSpc>
              <a:spcBef>
                <a:spcPts val="600"/>
              </a:spcBef>
              <a:spcAft>
                <a:spcPts val="600"/>
              </a:spcAft>
              <a:buClr>
                <a:schemeClr val="accent4"/>
              </a:buClr>
              <a:buFont typeface="Wingdings" panose="05000000000000000000" pitchFamily="2" charset="2"/>
              <a:buChar char="n"/>
              <a:defRPr sz="1800" kern="1200">
                <a:solidFill>
                  <a:schemeClr val="bg1"/>
                </a:solidFill>
                <a:latin typeface="微軟正黑體" pitchFamily="34" charset="-120"/>
                <a:ea typeface="微軟正黑體" pitchFamily="34" charset="-120"/>
                <a:cs typeface="+mn-cs"/>
              </a:defRPr>
            </a:lvl4pPr>
            <a:lvl5pPr marL="1524000" indent="-266700" algn="l" defTabSz="914400" rtl="0" eaLnBrk="1" latinLnBrk="0" hangingPunct="1">
              <a:lnSpc>
                <a:spcPct val="100000"/>
              </a:lnSpc>
              <a:spcBef>
                <a:spcPts val="600"/>
              </a:spcBef>
              <a:spcAft>
                <a:spcPts val="600"/>
              </a:spcAft>
              <a:buClr>
                <a:schemeClr val="accent5"/>
              </a:buClr>
              <a:buFont typeface="Arial" pitchFamily="34" charset="0"/>
              <a:buChar char="»"/>
              <a:defRPr sz="1800" kern="1200">
                <a:solidFill>
                  <a:schemeClr val="bg1"/>
                </a:solidFill>
                <a:latin typeface="微軟正黑體" pitchFamily="34" charset="-120"/>
                <a:ea typeface="微軟正黑體" pitchFamily="34" charset="-120"/>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zh-TW" altLang="en-US" dirty="0"/>
              <a:t>使用者資訊</a:t>
            </a:r>
          </a:p>
        </p:txBody>
      </p:sp>
      <p:sp>
        <p:nvSpPr>
          <p:cNvPr id="9" name="矩形: 圓角 8">
            <a:extLst>
              <a:ext uri="{FF2B5EF4-FFF2-40B4-BE49-F238E27FC236}">
                <a16:creationId xmlns:a16="http://schemas.microsoft.com/office/drawing/2014/main" id="{CB411F34-FCD7-4B7E-A569-3B35291059C3}"/>
              </a:ext>
            </a:extLst>
          </p:cNvPr>
          <p:cNvSpPr/>
          <p:nvPr/>
        </p:nvSpPr>
        <p:spPr>
          <a:xfrm>
            <a:off x="632520" y="1733016"/>
            <a:ext cx="1872208" cy="3071467"/>
          </a:xfrm>
          <a:prstGeom prst="roundRect">
            <a:avLst/>
          </a:prstGeom>
          <a:noFill/>
          <a:ln w="19050">
            <a:solidFill>
              <a:srgbClr val="FF0000"/>
            </a:solidFill>
            <a:prstDash val="lgDashDot"/>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zh-TW" altLang="en-US"/>
          </a:p>
        </p:txBody>
      </p:sp>
      <p:sp>
        <p:nvSpPr>
          <p:cNvPr id="11" name="內容版面配置區 5">
            <a:extLst>
              <a:ext uri="{FF2B5EF4-FFF2-40B4-BE49-F238E27FC236}">
                <a16:creationId xmlns:a16="http://schemas.microsoft.com/office/drawing/2014/main" id="{56A76130-25B8-42C3-B770-5F774E9B955E}"/>
              </a:ext>
            </a:extLst>
          </p:cNvPr>
          <p:cNvSpPr txBox="1">
            <a:spLocks/>
          </p:cNvSpPr>
          <p:nvPr/>
        </p:nvSpPr>
        <p:spPr bwMode="ltGray">
          <a:xfrm>
            <a:off x="7413805" y="2584673"/>
            <a:ext cx="2066467" cy="684076"/>
          </a:xfrm>
          <a:prstGeom prst="rect">
            <a:avLst/>
          </a:prstGeom>
          <a:noFill/>
        </p:spPr>
        <p:txBody>
          <a:bodyPr vert="horz" lIns="91440" tIns="45720" rIns="91440" bIns="45720" rtlCol="0">
            <a:normAutofit/>
          </a:bodyPr>
          <a:lstStyle>
            <a:lvl1pPr marL="342900" indent="-342900" algn="l" defTabSz="914400" rtl="0" eaLnBrk="1" latinLnBrk="0" hangingPunct="1">
              <a:lnSpc>
                <a:spcPct val="100000"/>
              </a:lnSpc>
              <a:spcBef>
                <a:spcPts val="600"/>
              </a:spcBef>
              <a:spcAft>
                <a:spcPts val="600"/>
              </a:spcAft>
              <a:buClr>
                <a:schemeClr val="accent1"/>
              </a:buClr>
              <a:buFont typeface="Wingdings" panose="05000000000000000000" pitchFamily="2" charset="2"/>
              <a:buChar char="l"/>
              <a:defRPr sz="2800" b="1" kern="1200">
                <a:solidFill>
                  <a:srgbClr val="FFFFFF"/>
                </a:solidFill>
                <a:latin typeface="微軟正黑體" pitchFamily="34" charset="-120"/>
                <a:ea typeface="微軟正黑體" pitchFamily="34" charset="-120"/>
                <a:cs typeface="+mn-cs"/>
              </a:defRPr>
            </a:lvl1pPr>
            <a:lvl2pPr marL="714375" indent="-352425" algn="l" defTabSz="914400" rtl="0" eaLnBrk="1" latinLnBrk="0" hangingPunct="1">
              <a:lnSpc>
                <a:spcPct val="100000"/>
              </a:lnSpc>
              <a:spcBef>
                <a:spcPts val="600"/>
              </a:spcBef>
              <a:spcAft>
                <a:spcPts val="600"/>
              </a:spcAft>
              <a:buClr>
                <a:schemeClr val="accent2"/>
              </a:buClr>
              <a:buFont typeface="Wingdings" panose="05000000000000000000" pitchFamily="2" charset="2"/>
              <a:buChar char="u"/>
              <a:defRPr sz="2400" b="0" kern="1200">
                <a:solidFill>
                  <a:srgbClr val="FFFFFF"/>
                </a:solidFill>
                <a:latin typeface="微軟正黑體" pitchFamily="34" charset="-120"/>
                <a:ea typeface="微軟正黑體" pitchFamily="34" charset="-120"/>
                <a:cs typeface="+mn-cs"/>
              </a:defRPr>
            </a:lvl2pPr>
            <a:lvl3pPr marL="1076325" indent="-266700" algn="l" defTabSz="914400" rtl="0" eaLnBrk="1" latinLnBrk="0" hangingPunct="1">
              <a:lnSpc>
                <a:spcPct val="100000"/>
              </a:lnSpc>
              <a:spcBef>
                <a:spcPts val="600"/>
              </a:spcBef>
              <a:spcAft>
                <a:spcPts val="600"/>
              </a:spcAft>
              <a:buClr>
                <a:schemeClr val="accent3"/>
              </a:buClr>
              <a:buFont typeface="Wingdings" panose="05000000000000000000" pitchFamily="2" charset="2"/>
              <a:buChar char="p"/>
              <a:defRPr sz="2000" kern="1200">
                <a:solidFill>
                  <a:srgbClr val="FFFFFF"/>
                </a:solidFill>
                <a:latin typeface="微軟正黑體" pitchFamily="34" charset="-120"/>
                <a:ea typeface="微軟正黑體" pitchFamily="34" charset="-120"/>
                <a:cs typeface="+mn-cs"/>
              </a:defRPr>
            </a:lvl3pPr>
            <a:lvl4pPr marL="1343025" indent="-180975" algn="l" defTabSz="914400" rtl="0" eaLnBrk="1" latinLnBrk="0" hangingPunct="1">
              <a:lnSpc>
                <a:spcPct val="100000"/>
              </a:lnSpc>
              <a:spcBef>
                <a:spcPts val="600"/>
              </a:spcBef>
              <a:spcAft>
                <a:spcPts val="600"/>
              </a:spcAft>
              <a:buClr>
                <a:schemeClr val="accent4"/>
              </a:buClr>
              <a:buFont typeface="Wingdings" panose="05000000000000000000" pitchFamily="2" charset="2"/>
              <a:buChar char="n"/>
              <a:defRPr sz="1800" kern="1200">
                <a:solidFill>
                  <a:srgbClr val="FFFFFF"/>
                </a:solidFill>
                <a:latin typeface="微軟正黑體" pitchFamily="34" charset="-120"/>
                <a:ea typeface="微軟正黑體" pitchFamily="34" charset="-120"/>
                <a:cs typeface="+mn-cs"/>
              </a:defRPr>
            </a:lvl4pPr>
            <a:lvl5pPr marL="1619250" indent="-276225" algn="l" defTabSz="914400" rtl="0" eaLnBrk="1" latinLnBrk="0" hangingPunct="1">
              <a:lnSpc>
                <a:spcPct val="100000"/>
              </a:lnSpc>
              <a:spcBef>
                <a:spcPts val="600"/>
              </a:spcBef>
              <a:spcAft>
                <a:spcPts val="600"/>
              </a:spcAft>
              <a:buClr>
                <a:schemeClr val="accent5"/>
              </a:buClr>
              <a:buFont typeface="Arial" pitchFamily="34" charset="0"/>
              <a:buChar char="»"/>
              <a:tabLst>
                <a:tab pos="7981950" algn="l"/>
              </a:tabLst>
              <a:defRPr sz="1800" kern="1200">
                <a:solidFill>
                  <a:srgbClr val="FFFFFF"/>
                </a:solidFill>
                <a:latin typeface="微軟正黑體" pitchFamily="34" charset="-120"/>
                <a:ea typeface="微軟正黑體" pitchFamily="34" charset="-120"/>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zh-TW" altLang="en-US" dirty="0"/>
              <a:t>留言資訊</a:t>
            </a:r>
          </a:p>
        </p:txBody>
      </p:sp>
      <p:sp>
        <p:nvSpPr>
          <p:cNvPr id="12" name="矩形: 圓角 11">
            <a:extLst>
              <a:ext uri="{FF2B5EF4-FFF2-40B4-BE49-F238E27FC236}">
                <a16:creationId xmlns:a16="http://schemas.microsoft.com/office/drawing/2014/main" id="{4C392E92-5729-413A-82B9-440DBF227DE5}"/>
              </a:ext>
            </a:extLst>
          </p:cNvPr>
          <p:cNvSpPr/>
          <p:nvPr/>
        </p:nvSpPr>
        <p:spPr>
          <a:xfrm>
            <a:off x="2988794" y="2996952"/>
            <a:ext cx="4088441" cy="1800200"/>
          </a:xfrm>
          <a:prstGeom prst="roundRect">
            <a:avLst/>
          </a:prstGeom>
          <a:noFill/>
          <a:ln w="19050">
            <a:solidFill>
              <a:srgbClr val="FF0000"/>
            </a:solidFill>
            <a:prstDash val="lgDashDot"/>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934090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1000"/>
                                        <p:tgtEl>
                                          <p:spTgt spid="8">
                                            <p:txEl>
                                              <p:pRg st="0" end="0"/>
                                            </p:txEl>
                                          </p:spTgt>
                                        </p:tgtEl>
                                      </p:cBhvr>
                                    </p:animEffect>
                                    <p:anim calcmode="lin" valueType="num">
                                      <p:cBhvr>
                                        <p:cTn id="8"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8">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anim calcmode="lin" valueType="num">
                                      <p:cBhvr>
                                        <p:cTn id="13" dur="1000" fill="hold"/>
                                        <p:tgtEl>
                                          <p:spTgt spid="9"/>
                                        </p:tgtEl>
                                        <p:attrNameLst>
                                          <p:attrName>ppt_x</p:attrName>
                                        </p:attrNameLst>
                                      </p:cBhvr>
                                      <p:tavLst>
                                        <p:tav tm="0">
                                          <p:val>
                                            <p:strVal val="#ppt_x"/>
                                          </p:val>
                                        </p:tav>
                                        <p:tav tm="100000">
                                          <p:val>
                                            <p:strVal val="#ppt_x"/>
                                          </p:val>
                                        </p:tav>
                                      </p:tavLst>
                                    </p:anim>
                                    <p:anim calcmode="lin" valueType="num">
                                      <p:cBhvr>
                                        <p:cTn id="14"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8">
                                            <p:txEl>
                                              <p:pRg st="0" end="0"/>
                                            </p:txEl>
                                          </p:spTgt>
                                        </p:tgtEl>
                                        <p:attrNameLst>
                                          <p:attrName>style.visibility</p:attrName>
                                        </p:attrNameLst>
                                      </p:cBhvr>
                                      <p:to>
                                        <p:strVal val="hidden"/>
                                      </p:to>
                                    </p:set>
                                  </p:childTnLst>
                                </p:cTn>
                              </p:par>
                              <p:par>
                                <p:cTn id="19" presetID="1" presetClass="exit" presetSubtype="0" fill="hold" grpId="1" nodeType="withEffect">
                                  <p:stCondLst>
                                    <p:cond delay="0"/>
                                  </p:stCondLst>
                                  <p:childTnLst>
                                    <p:set>
                                      <p:cBhvr>
                                        <p:cTn id="20" dur="1" fill="hold">
                                          <p:stCondLst>
                                            <p:cond delay="0"/>
                                          </p:stCondLst>
                                        </p:cTn>
                                        <p:tgtEl>
                                          <p:spTgt spid="9"/>
                                        </p:tgtEl>
                                        <p:attrNameLst>
                                          <p:attrName>style.visibility</p:attrName>
                                        </p:attrNameLst>
                                      </p:cBhvr>
                                      <p:to>
                                        <p:strVal val="hidden"/>
                                      </p:to>
                                    </p:set>
                                  </p:childTnLst>
                                </p:cTn>
                              </p:par>
                            </p:childTnLst>
                          </p:cTn>
                        </p:par>
                        <p:par>
                          <p:cTn id="21" fill="hold">
                            <p:stCondLst>
                              <p:cond delay="0"/>
                            </p:stCondLst>
                            <p:childTnLst>
                              <p:par>
                                <p:cTn id="22" presetID="42" presetClass="entr" presetSubtype="0" fill="hold" grpId="0" nodeType="after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1000"/>
                                        <p:tgtEl>
                                          <p:spTgt spid="11"/>
                                        </p:tgtEl>
                                      </p:cBhvr>
                                    </p:animEffect>
                                    <p:anim calcmode="lin" valueType="num">
                                      <p:cBhvr>
                                        <p:cTn id="25" dur="1000" fill="hold"/>
                                        <p:tgtEl>
                                          <p:spTgt spid="11"/>
                                        </p:tgtEl>
                                        <p:attrNameLst>
                                          <p:attrName>ppt_x</p:attrName>
                                        </p:attrNameLst>
                                      </p:cBhvr>
                                      <p:tavLst>
                                        <p:tav tm="0">
                                          <p:val>
                                            <p:strVal val="#ppt_x"/>
                                          </p:val>
                                        </p:tav>
                                        <p:tav tm="100000">
                                          <p:val>
                                            <p:strVal val="#ppt_x"/>
                                          </p:val>
                                        </p:tav>
                                      </p:tavLst>
                                    </p:anim>
                                    <p:anim calcmode="lin" valueType="num">
                                      <p:cBhvr>
                                        <p:cTn id="26" dur="1000" fill="hold"/>
                                        <p:tgtEl>
                                          <p:spTgt spid="11"/>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fade">
                                      <p:cBhvr>
                                        <p:cTn id="29" dur="1000"/>
                                        <p:tgtEl>
                                          <p:spTgt spid="12"/>
                                        </p:tgtEl>
                                      </p:cBhvr>
                                    </p:animEffect>
                                    <p:anim calcmode="lin" valueType="num">
                                      <p:cBhvr>
                                        <p:cTn id="30" dur="1000" fill="hold"/>
                                        <p:tgtEl>
                                          <p:spTgt spid="12"/>
                                        </p:tgtEl>
                                        <p:attrNameLst>
                                          <p:attrName>ppt_x</p:attrName>
                                        </p:attrNameLst>
                                      </p:cBhvr>
                                      <p:tavLst>
                                        <p:tav tm="0">
                                          <p:val>
                                            <p:strVal val="#ppt_x"/>
                                          </p:val>
                                        </p:tav>
                                        <p:tav tm="100000">
                                          <p:val>
                                            <p:strVal val="#ppt_x"/>
                                          </p:val>
                                        </p:tav>
                                      </p:tavLst>
                                    </p:anim>
                                    <p:anim calcmode="lin" valueType="num">
                                      <p:cBhvr>
                                        <p:cTn id="31"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1" presetClass="exit" presetSubtype="0" fill="hold" grpId="1" nodeType="clickEffect">
                                  <p:stCondLst>
                                    <p:cond delay="0"/>
                                  </p:stCondLst>
                                  <p:childTnLst>
                                    <p:set>
                                      <p:cBhvr>
                                        <p:cTn id="35" dur="1" fill="hold">
                                          <p:stCondLst>
                                            <p:cond delay="0"/>
                                          </p:stCondLst>
                                        </p:cTn>
                                        <p:tgtEl>
                                          <p:spTgt spid="11"/>
                                        </p:tgtEl>
                                        <p:attrNameLst>
                                          <p:attrName>style.visibility</p:attrName>
                                        </p:attrNameLst>
                                      </p:cBhvr>
                                      <p:to>
                                        <p:strVal val="hidden"/>
                                      </p:to>
                                    </p:set>
                                  </p:childTnLst>
                                </p:cTn>
                              </p:par>
                              <p:par>
                                <p:cTn id="36" presetID="1" presetClass="exit" presetSubtype="0" fill="hold" grpId="1" nodeType="withEffect">
                                  <p:stCondLst>
                                    <p:cond delay="0"/>
                                  </p:stCondLst>
                                  <p:childTnLst>
                                    <p:set>
                                      <p:cBhvr>
                                        <p:cTn id="37" dur="1" fill="hold">
                                          <p:stCondLst>
                                            <p:cond delay="0"/>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P spid="8" grpId="1" build="p"/>
      <p:bldP spid="9" grpId="0" animBg="1"/>
      <p:bldP spid="9" grpId="1" animBg="1"/>
      <p:bldP spid="11" grpId="0"/>
      <p:bldP spid="11" grpId="1"/>
      <p:bldP spid="12" grpId="0" animBg="1"/>
      <p:bldP spid="12" grpId="1"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E2F12E2F-52EE-CA77-FB53-4EFC2E0F43C3}"/>
              </a:ext>
            </a:extLst>
          </p:cNvPr>
          <p:cNvSpPr>
            <a:spLocks noGrp="1"/>
          </p:cNvSpPr>
          <p:nvPr>
            <p:ph type="title"/>
          </p:nvPr>
        </p:nvSpPr>
        <p:spPr>
          <a:xfrm>
            <a:off x="2828763" y="91552"/>
            <a:ext cx="4248472" cy="764704"/>
          </a:xfrm>
        </p:spPr>
        <p:txBody>
          <a:bodyPr/>
          <a:lstStyle/>
          <a:p>
            <a:r>
              <a:rPr lang="zh-TW" altLang="en-US" dirty="0"/>
              <a:t>文章編輯器</a:t>
            </a:r>
          </a:p>
        </p:txBody>
      </p:sp>
      <p:pic>
        <p:nvPicPr>
          <p:cNvPr id="27" name="圖片 26">
            <a:extLst>
              <a:ext uri="{FF2B5EF4-FFF2-40B4-BE49-F238E27FC236}">
                <a16:creationId xmlns:a16="http://schemas.microsoft.com/office/drawing/2014/main" id="{FA773D45-1716-47EE-9A56-2E6C8DD857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7234" y="1700808"/>
            <a:ext cx="4429743" cy="4429743"/>
          </a:xfrm>
          <a:prstGeom prst="rect">
            <a:avLst/>
          </a:prstGeom>
        </p:spPr>
      </p:pic>
      <p:pic>
        <p:nvPicPr>
          <p:cNvPr id="29" name="圖片 28">
            <a:extLst>
              <a:ext uri="{FF2B5EF4-FFF2-40B4-BE49-F238E27FC236}">
                <a16:creationId xmlns:a16="http://schemas.microsoft.com/office/drawing/2014/main" id="{DB6947B0-05B4-4BE5-9C19-6EC4A96E74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9024" y="1700808"/>
            <a:ext cx="4429743" cy="4429743"/>
          </a:xfrm>
          <a:prstGeom prst="rect">
            <a:avLst/>
          </a:prstGeom>
        </p:spPr>
      </p:pic>
    </p:spTree>
    <p:extLst>
      <p:ext uri="{BB962C8B-B14F-4D97-AF65-F5344CB8AC3E}">
        <p14:creationId xmlns:p14="http://schemas.microsoft.com/office/powerpoint/2010/main" val="399804397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E2F12E2F-52EE-CA77-FB53-4EFC2E0F43C3}"/>
              </a:ext>
            </a:extLst>
          </p:cNvPr>
          <p:cNvSpPr>
            <a:spLocks noGrp="1"/>
          </p:cNvSpPr>
          <p:nvPr>
            <p:ph type="title"/>
          </p:nvPr>
        </p:nvSpPr>
        <p:spPr/>
        <p:txBody>
          <a:bodyPr/>
          <a:lstStyle/>
          <a:p>
            <a:r>
              <a:rPr lang="zh-TW" altLang="en-US" dirty="0"/>
              <a:t>商城頁面  </a:t>
            </a:r>
            <a:r>
              <a:rPr lang="en-US" altLang="zh-TW" dirty="0"/>
              <a:t>(Shopping Mall)</a:t>
            </a:r>
            <a:endParaRPr lang="zh-TW" altLang="en-US" dirty="0"/>
          </a:p>
        </p:txBody>
      </p:sp>
      <p:sp>
        <p:nvSpPr>
          <p:cNvPr id="6" name="內容版面配置區 5">
            <a:extLst>
              <a:ext uri="{FF2B5EF4-FFF2-40B4-BE49-F238E27FC236}">
                <a16:creationId xmlns:a16="http://schemas.microsoft.com/office/drawing/2014/main" id="{9080CAA6-5B4D-F32A-847F-6EFB006B3FA3}"/>
              </a:ext>
            </a:extLst>
          </p:cNvPr>
          <p:cNvSpPr>
            <a:spLocks noGrp="1"/>
          </p:cNvSpPr>
          <p:nvPr>
            <p:ph idx="1"/>
          </p:nvPr>
        </p:nvSpPr>
        <p:spPr>
          <a:xfrm>
            <a:off x="7257256" y="1011732"/>
            <a:ext cx="2520280" cy="4577508"/>
          </a:xfr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a:normAutofit/>
          </a:bodyPr>
          <a:lstStyle/>
          <a:p>
            <a:pPr marL="0" indent="0">
              <a:buNone/>
            </a:pPr>
            <a:r>
              <a:rPr lang="zh-TW" altLang="en-US" sz="1800" dirty="0"/>
              <a:t>畫面中，由上至下，區塊分別為：</a:t>
            </a:r>
            <a:endParaRPr lang="en-US" altLang="zh-TW" sz="1800" dirty="0"/>
          </a:p>
          <a:p>
            <a:r>
              <a:rPr lang="zh-TW" altLang="en-US" sz="1800" dirty="0"/>
              <a:t>商城導覽列，可搜尋商品、查看購物車、訂單狀況，若對商品有任何問題可直接跳轉至客服中心或查看是否有任何官網最新公告資訊。</a:t>
            </a:r>
            <a:endParaRPr lang="en-US" altLang="zh-TW" sz="1800" dirty="0"/>
          </a:p>
          <a:p>
            <a:r>
              <a:rPr lang="zh-TW" altLang="en-US" sz="1800" dirty="0"/>
              <a:t>商品輪播圖：可看到最新主打商品。</a:t>
            </a:r>
            <a:endParaRPr lang="en-US" altLang="zh-TW" sz="1800" dirty="0"/>
          </a:p>
          <a:p>
            <a:r>
              <a:rPr lang="zh-TW" altLang="en-US" sz="1800" dirty="0"/>
              <a:t>商城排行榜：可看到商品的熱銷排行。</a:t>
            </a:r>
          </a:p>
          <a:p>
            <a:endParaRPr lang="zh-TW" altLang="en-US" sz="1800" dirty="0"/>
          </a:p>
        </p:txBody>
      </p:sp>
      <p:pic>
        <p:nvPicPr>
          <p:cNvPr id="2" name="圖片 1">
            <a:extLst>
              <a:ext uri="{FF2B5EF4-FFF2-40B4-BE49-F238E27FC236}">
                <a16:creationId xmlns:a16="http://schemas.microsoft.com/office/drawing/2014/main" id="{84F87307-C523-4904-A14F-09CA18654E92}"/>
              </a:ext>
            </a:extLst>
          </p:cNvPr>
          <p:cNvPicPr>
            <a:picLocks noChangeAspect="1"/>
          </p:cNvPicPr>
          <p:nvPr/>
        </p:nvPicPr>
        <p:blipFill>
          <a:blip r:embed="rId2"/>
          <a:stretch>
            <a:fillRect/>
          </a:stretch>
        </p:blipFill>
        <p:spPr>
          <a:xfrm>
            <a:off x="33529" y="1011732"/>
            <a:ext cx="7169696" cy="290868"/>
          </a:xfrm>
          <a:prstGeom prst="rect">
            <a:avLst/>
          </a:prstGeom>
        </p:spPr>
      </p:pic>
      <p:pic>
        <p:nvPicPr>
          <p:cNvPr id="4" name="圖片 3">
            <a:extLst>
              <a:ext uri="{FF2B5EF4-FFF2-40B4-BE49-F238E27FC236}">
                <a16:creationId xmlns:a16="http://schemas.microsoft.com/office/drawing/2014/main" id="{BBF2EEA1-244D-4DFB-ADB6-83DE6FFBC062}"/>
              </a:ext>
            </a:extLst>
          </p:cNvPr>
          <p:cNvPicPr>
            <a:picLocks noChangeAspect="1"/>
          </p:cNvPicPr>
          <p:nvPr/>
        </p:nvPicPr>
        <p:blipFill>
          <a:blip r:embed="rId3"/>
          <a:stretch>
            <a:fillRect/>
          </a:stretch>
        </p:blipFill>
        <p:spPr>
          <a:xfrm>
            <a:off x="33529" y="1388790"/>
            <a:ext cx="7169696" cy="2270219"/>
          </a:xfrm>
          <a:prstGeom prst="rect">
            <a:avLst/>
          </a:prstGeom>
        </p:spPr>
      </p:pic>
      <p:pic>
        <p:nvPicPr>
          <p:cNvPr id="8" name="圖片 7">
            <a:extLst>
              <a:ext uri="{FF2B5EF4-FFF2-40B4-BE49-F238E27FC236}">
                <a16:creationId xmlns:a16="http://schemas.microsoft.com/office/drawing/2014/main" id="{304B398C-5FC3-4E26-A0A6-AC572D5DAFE4}"/>
              </a:ext>
            </a:extLst>
          </p:cNvPr>
          <p:cNvPicPr>
            <a:picLocks noChangeAspect="1"/>
          </p:cNvPicPr>
          <p:nvPr/>
        </p:nvPicPr>
        <p:blipFill>
          <a:blip r:embed="rId4"/>
          <a:stretch>
            <a:fillRect/>
          </a:stretch>
        </p:blipFill>
        <p:spPr>
          <a:xfrm>
            <a:off x="42637" y="3681720"/>
            <a:ext cx="7169696" cy="2546868"/>
          </a:xfrm>
          <a:prstGeom prst="rect">
            <a:avLst/>
          </a:prstGeom>
        </p:spPr>
      </p:pic>
    </p:spTree>
    <p:extLst>
      <p:ext uri="{BB962C8B-B14F-4D97-AF65-F5344CB8AC3E}">
        <p14:creationId xmlns:p14="http://schemas.microsoft.com/office/powerpoint/2010/main" val="26509494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E2F12E2F-52EE-CA77-FB53-4EFC2E0F43C3}"/>
              </a:ext>
            </a:extLst>
          </p:cNvPr>
          <p:cNvSpPr>
            <a:spLocks noGrp="1"/>
          </p:cNvSpPr>
          <p:nvPr>
            <p:ph type="title"/>
          </p:nvPr>
        </p:nvSpPr>
        <p:spPr/>
        <p:txBody>
          <a:bodyPr/>
          <a:lstStyle/>
          <a:p>
            <a:r>
              <a:rPr lang="zh-TW" altLang="en-US" dirty="0"/>
              <a:t>商城頁面  </a:t>
            </a:r>
            <a:r>
              <a:rPr lang="en-US" altLang="zh-TW"/>
              <a:t>(Shopping </a:t>
            </a:r>
            <a:r>
              <a:rPr lang="en-US" altLang="zh-TW" dirty="0"/>
              <a:t>M</a:t>
            </a:r>
            <a:r>
              <a:rPr lang="en-US" altLang="zh-TW"/>
              <a:t>all</a:t>
            </a:r>
            <a:r>
              <a:rPr lang="en-US" altLang="zh-TW" dirty="0"/>
              <a:t>)</a:t>
            </a:r>
            <a:endParaRPr lang="zh-TW" altLang="en-US" dirty="0"/>
          </a:p>
        </p:txBody>
      </p:sp>
      <p:sp>
        <p:nvSpPr>
          <p:cNvPr id="15" name="內容版面配置區 5">
            <a:extLst>
              <a:ext uri="{FF2B5EF4-FFF2-40B4-BE49-F238E27FC236}">
                <a16:creationId xmlns:a16="http://schemas.microsoft.com/office/drawing/2014/main" id="{89B8D154-21D6-48D8-991E-173236A75146}"/>
              </a:ext>
            </a:extLst>
          </p:cNvPr>
          <p:cNvSpPr>
            <a:spLocks noGrp="1"/>
          </p:cNvSpPr>
          <p:nvPr>
            <p:ph idx="1"/>
          </p:nvPr>
        </p:nvSpPr>
        <p:spPr>
          <a:xfrm>
            <a:off x="7689304" y="1011732"/>
            <a:ext cx="2088232" cy="2633292"/>
          </a:xfr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a:normAutofit/>
          </a:bodyPr>
          <a:lstStyle/>
          <a:p>
            <a:pPr marL="0" indent="0">
              <a:buNone/>
            </a:pPr>
            <a:r>
              <a:rPr lang="zh-TW" altLang="en-US" sz="1800" dirty="0"/>
              <a:t>畫面中，由左至右，區塊分別為：</a:t>
            </a:r>
            <a:endParaRPr lang="en-US" altLang="zh-TW" sz="1800" dirty="0"/>
          </a:p>
          <a:p>
            <a:r>
              <a:rPr lang="zh-TW" altLang="en-US" sz="1800" dirty="0"/>
              <a:t>商品區塊：可看到上架的各種商品。</a:t>
            </a:r>
          </a:p>
          <a:p>
            <a:r>
              <a:rPr lang="zh-TW" altLang="en-US" sz="1800" dirty="0"/>
              <a:t>廣告區塊：可看到不同的商品廣告。</a:t>
            </a:r>
          </a:p>
        </p:txBody>
      </p:sp>
      <p:pic>
        <p:nvPicPr>
          <p:cNvPr id="4" name="圖片 3">
            <a:extLst>
              <a:ext uri="{FF2B5EF4-FFF2-40B4-BE49-F238E27FC236}">
                <a16:creationId xmlns:a16="http://schemas.microsoft.com/office/drawing/2014/main" id="{39375203-A2C2-4FDA-8672-CEC9D2819CBD}"/>
              </a:ext>
            </a:extLst>
          </p:cNvPr>
          <p:cNvPicPr>
            <a:picLocks noChangeAspect="1"/>
          </p:cNvPicPr>
          <p:nvPr/>
        </p:nvPicPr>
        <p:blipFill>
          <a:blip r:embed="rId2"/>
          <a:stretch>
            <a:fillRect/>
          </a:stretch>
        </p:blipFill>
        <p:spPr>
          <a:xfrm>
            <a:off x="114555" y="1011732"/>
            <a:ext cx="6099254" cy="4238085"/>
          </a:xfrm>
          <a:prstGeom prst="rect">
            <a:avLst/>
          </a:prstGeom>
        </p:spPr>
      </p:pic>
      <p:pic>
        <p:nvPicPr>
          <p:cNvPr id="5" name="圖片 4">
            <a:extLst>
              <a:ext uri="{FF2B5EF4-FFF2-40B4-BE49-F238E27FC236}">
                <a16:creationId xmlns:a16="http://schemas.microsoft.com/office/drawing/2014/main" id="{02DE444C-7E7D-42B0-BB6E-CBEDB1803FC7}"/>
              </a:ext>
            </a:extLst>
          </p:cNvPr>
          <p:cNvPicPr>
            <a:picLocks noChangeAspect="1"/>
          </p:cNvPicPr>
          <p:nvPr/>
        </p:nvPicPr>
        <p:blipFill>
          <a:blip r:embed="rId3"/>
          <a:stretch>
            <a:fillRect/>
          </a:stretch>
        </p:blipFill>
        <p:spPr>
          <a:xfrm>
            <a:off x="6213810" y="1011732"/>
            <a:ext cx="1214956" cy="4238085"/>
          </a:xfrm>
          <a:prstGeom prst="rect">
            <a:avLst/>
          </a:prstGeom>
        </p:spPr>
      </p:pic>
    </p:spTree>
    <p:extLst>
      <p:ext uri="{BB962C8B-B14F-4D97-AF65-F5344CB8AC3E}">
        <p14:creationId xmlns:p14="http://schemas.microsoft.com/office/powerpoint/2010/main" val="421736324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E2F12E2F-52EE-CA77-FB53-4EFC2E0F43C3}"/>
              </a:ext>
            </a:extLst>
          </p:cNvPr>
          <p:cNvSpPr>
            <a:spLocks noGrp="1"/>
          </p:cNvSpPr>
          <p:nvPr>
            <p:ph type="title"/>
          </p:nvPr>
        </p:nvSpPr>
        <p:spPr/>
        <p:txBody>
          <a:bodyPr/>
          <a:lstStyle/>
          <a:p>
            <a:r>
              <a:rPr lang="zh-TW" altLang="en-US" dirty="0"/>
              <a:t>商品頁面 </a:t>
            </a:r>
            <a:r>
              <a:rPr lang="en-US" altLang="zh-TW" dirty="0"/>
              <a:t>(Product)</a:t>
            </a:r>
            <a:endParaRPr lang="zh-TW" altLang="en-US" dirty="0"/>
          </a:p>
        </p:txBody>
      </p:sp>
      <p:sp>
        <p:nvSpPr>
          <p:cNvPr id="6" name="內容版面配置區 5">
            <a:extLst>
              <a:ext uri="{FF2B5EF4-FFF2-40B4-BE49-F238E27FC236}">
                <a16:creationId xmlns:a16="http://schemas.microsoft.com/office/drawing/2014/main" id="{9080CAA6-5B4D-F32A-847F-6EFB006B3FA3}"/>
              </a:ext>
            </a:extLst>
          </p:cNvPr>
          <p:cNvSpPr>
            <a:spLocks noGrp="1"/>
          </p:cNvSpPr>
          <p:nvPr>
            <p:ph idx="1"/>
          </p:nvPr>
        </p:nvSpPr>
        <p:spPr>
          <a:xfrm>
            <a:off x="7545288" y="1088740"/>
            <a:ext cx="1728192" cy="1332148"/>
          </a:xfrm>
        </p:spPr>
        <p:txBody>
          <a:bodyPr>
            <a:normAutofit/>
          </a:bodyPr>
          <a:lstStyle/>
          <a:p>
            <a:endParaRPr lang="zh-TW" altLang="en-US" sz="1800" dirty="0"/>
          </a:p>
          <a:p>
            <a:endParaRPr lang="zh-TW" altLang="en-US" sz="1800" dirty="0"/>
          </a:p>
        </p:txBody>
      </p:sp>
      <p:sp>
        <p:nvSpPr>
          <p:cNvPr id="10" name="內容版面配置區 5">
            <a:extLst>
              <a:ext uri="{FF2B5EF4-FFF2-40B4-BE49-F238E27FC236}">
                <a16:creationId xmlns:a16="http://schemas.microsoft.com/office/drawing/2014/main" id="{5AEBFADA-648C-4737-B037-B8388A9F4426}"/>
              </a:ext>
            </a:extLst>
          </p:cNvPr>
          <p:cNvSpPr txBox="1">
            <a:spLocks/>
          </p:cNvSpPr>
          <p:nvPr/>
        </p:nvSpPr>
        <p:spPr bwMode="ltGray">
          <a:xfrm>
            <a:off x="7498451" y="768363"/>
            <a:ext cx="2118387" cy="4820877"/>
          </a:xfrm>
          <a:prstGeom prst="rect">
            <a:avLst/>
          </a:prstGeom>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vert="horz" lIns="91440" tIns="45720" rIns="91440" bIns="45720" rtlCol="0">
            <a:normAutofit/>
          </a:bodyPr>
          <a:lstStyle>
            <a:lvl1pPr marL="342900" indent="-342900" algn="l" defTabSz="914400" rtl="0" eaLnBrk="1" latinLnBrk="0" hangingPunct="1">
              <a:lnSpc>
                <a:spcPct val="100000"/>
              </a:lnSpc>
              <a:spcBef>
                <a:spcPts val="600"/>
              </a:spcBef>
              <a:spcAft>
                <a:spcPts val="600"/>
              </a:spcAft>
              <a:buClr>
                <a:schemeClr val="accent1"/>
              </a:buClr>
              <a:buFont typeface="Wingdings" panose="05000000000000000000" pitchFamily="2" charset="2"/>
              <a:buChar char="l"/>
              <a:defRPr sz="2800" b="1" kern="1200">
                <a:solidFill>
                  <a:srgbClr val="FFFFFF"/>
                </a:solidFill>
                <a:latin typeface="+mn-lt"/>
                <a:ea typeface="+mn-ea"/>
                <a:cs typeface="+mn-cs"/>
              </a:defRPr>
            </a:lvl1pPr>
            <a:lvl2pPr marL="714375" indent="-352425" algn="l" defTabSz="914400" rtl="0" eaLnBrk="1" latinLnBrk="0" hangingPunct="1">
              <a:lnSpc>
                <a:spcPct val="100000"/>
              </a:lnSpc>
              <a:spcBef>
                <a:spcPts val="600"/>
              </a:spcBef>
              <a:spcAft>
                <a:spcPts val="600"/>
              </a:spcAft>
              <a:buClr>
                <a:schemeClr val="accent2"/>
              </a:buClr>
              <a:buFont typeface="Wingdings" panose="05000000000000000000" pitchFamily="2" charset="2"/>
              <a:buChar char="u"/>
              <a:defRPr sz="2400" b="0" kern="1200">
                <a:solidFill>
                  <a:srgbClr val="FFFFFF"/>
                </a:solidFill>
                <a:latin typeface="+mn-lt"/>
                <a:ea typeface="+mn-ea"/>
                <a:cs typeface="+mn-cs"/>
              </a:defRPr>
            </a:lvl2pPr>
            <a:lvl3pPr marL="1076325" indent="-266700" algn="l" defTabSz="914400" rtl="0" eaLnBrk="1" latinLnBrk="0" hangingPunct="1">
              <a:lnSpc>
                <a:spcPct val="100000"/>
              </a:lnSpc>
              <a:spcBef>
                <a:spcPts val="600"/>
              </a:spcBef>
              <a:spcAft>
                <a:spcPts val="600"/>
              </a:spcAft>
              <a:buClr>
                <a:schemeClr val="accent3"/>
              </a:buClr>
              <a:buFont typeface="Wingdings" panose="05000000000000000000" pitchFamily="2" charset="2"/>
              <a:buChar char="p"/>
              <a:defRPr sz="2000" kern="1200">
                <a:solidFill>
                  <a:srgbClr val="FFFFFF"/>
                </a:solidFill>
                <a:latin typeface="+mn-lt"/>
                <a:ea typeface="+mn-ea"/>
                <a:cs typeface="+mn-cs"/>
              </a:defRPr>
            </a:lvl3pPr>
            <a:lvl4pPr marL="1343025" indent="-180975" algn="l" defTabSz="914400" rtl="0" eaLnBrk="1" latinLnBrk="0" hangingPunct="1">
              <a:lnSpc>
                <a:spcPct val="100000"/>
              </a:lnSpc>
              <a:spcBef>
                <a:spcPts val="600"/>
              </a:spcBef>
              <a:spcAft>
                <a:spcPts val="600"/>
              </a:spcAft>
              <a:buClr>
                <a:schemeClr val="accent4"/>
              </a:buClr>
              <a:buFont typeface="Wingdings" panose="05000000000000000000" pitchFamily="2" charset="2"/>
              <a:buChar char="n"/>
              <a:defRPr sz="1800" kern="1200">
                <a:solidFill>
                  <a:srgbClr val="FFFFFF"/>
                </a:solidFill>
                <a:latin typeface="+mn-lt"/>
                <a:ea typeface="+mn-ea"/>
                <a:cs typeface="+mn-cs"/>
              </a:defRPr>
            </a:lvl4pPr>
            <a:lvl5pPr marL="1619250" indent="-276225" algn="l" defTabSz="914400" rtl="0" eaLnBrk="1" latinLnBrk="0" hangingPunct="1">
              <a:lnSpc>
                <a:spcPct val="100000"/>
              </a:lnSpc>
              <a:spcBef>
                <a:spcPts val="600"/>
              </a:spcBef>
              <a:spcAft>
                <a:spcPts val="600"/>
              </a:spcAft>
              <a:buClr>
                <a:schemeClr val="accent5"/>
              </a:buClr>
              <a:buFont typeface="Arial" pitchFamily="34" charset="0"/>
              <a:buChar char="»"/>
              <a:tabLst>
                <a:tab pos="7981950" algn="l"/>
              </a:tabLst>
              <a:defRPr sz="1800" kern="1200">
                <a:solidFill>
                  <a:srgbClr val="FFFFFF"/>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accent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accent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accent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accent1"/>
                </a:solidFill>
                <a:latin typeface="+mn-lt"/>
                <a:ea typeface="+mn-ea"/>
                <a:cs typeface="+mn-cs"/>
              </a:defRPr>
            </a:lvl9pPr>
          </a:lstStyle>
          <a:p>
            <a:pPr marL="0" indent="0">
              <a:buFont typeface="Wingdings" panose="05000000000000000000" pitchFamily="2" charset="2"/>
              <a:buNone/>
            </a:pPr>
            <a:r>
              <a:rPr lang="zh-TW" altLang="en-US" sz="1800" dirty="0"/>
              <a:t>畫面中，由上至下，由左至右，區塊分別為：</a:t>
            </a:r>
            <a:endParaRPr lang="en-US" altLang="zh-TW" sz="1800" dirty="0"/>
          </a:p>
          <a:p>
            <a:r>
              <a:rPr lang="zh-TW" altLang="en-US" sz="1800" dirty="0"/>
              <a:t>商城導覽列</a:t>
            </a:r>
            <a:endParaRPr lang="en-US" altLang="zh-TW" sz="1800" dirty="0"/>
          </a:p>
          <a:p>
            <a:r>
              <a:rPr lang="zh-TW" altLang="en-US" sz="1800" dirty="0"/>
              <a:t>商品資訊區塊：可看到商品的詳細資訊，例如：商品評分、庫存、價格、商品介紹</a:t>
            </a:r>
            <a:r>
              <a:rPr lang="en-US" altLang="zh-TW" sz="1800" dirty="0"/>
              <a:t>…</a:t>
            </a:r>
            <a:r>
              <a:rPr lang="zh-TW" altLang="en-US" sz="1800" dirty="0"/>
              <a:t>等等。</a:t>
            </a:r>
          </a:p>
          <a:p>
            <a:r>
              <a:rPr lang="zh-TW" altLang="en-US" sz="1800" dirty="0"/>
              <a:t>商品圖區塊：可看到商品更詳細的一些訊息。</a:t>
            </a:r>
          </a:p>
        </p:txBody>
      </p:sp>
      <p:pic>
        <p:nvPicPr>
          <p:cNvPr id="2" name="圖片 1">
            <a:extLst>
              <a:ext uri="{FF2B5EF4-FFF2-40B4-BE49-F238E27FC236}">
                <a16:creationId xmlns:a16="http://schemas.microsoft.com/office/drawing/2014/main" id="{8F6A2A02-1C47-4601-BAAB-BCC05FBCE11F}"/>
              </a:ext>
            </a:extLst>
          </p:cNvPr>
          <p:cNvPicPr>
            <a:picLocks noChangeAspect="1"/>
          </p:cNvPicPr>
          <p:nvPr/>
        </p:nvPicPr>
        <p:blipFill>
          <a:blip r:embed="rId2"/>
          <a:stretch>
            <a:fillRect/>
          </a:stretch>
        </p:blipFill>
        <p:spPr>
          <a:xfrm>
            <a:off x="272478" y="1264596"/>
            <a:ext cx="2462433" cy="4333654"/>
          </a:xfrm>
          <a:prstGeom prst="rect">
            <a:avLst/>
          </a:prstGeom>
        </p:spPr>
      </p:pic>
      <p:pic>
        <p:nvPicPr>
          <p:cNvPr id="11" name="圖片 10">
            <a:extLst>
              <a:ext uri="{FF2B5EF4-FFF2-40B4-BE49-F238E27FC236}">
                <a16:creationId xmlns:a16="http://schemas.microsoft.com/office/drawing/2014/main" id="{EBE63D9B-38E2-4CA6-863F-A4CBA252CC5F}"/>
              </a:ext>
            </a:extLst>
          </p:cNvPr>
          <p:cNvPicPr>
            <a:picLocks noChangeAspect="1"/>
          </p:cNvPicPr>
          <p:nvPr/>
        </p:nvPicPr>
        <p:blipFill>
          <a:blip r:embed="rId3"/>
          <a:stretch>
            <a:fillRect/>
          </a:stretch>
        </p:blipFill>
        <p:spPr>
          <a:xfrm>
            <a:off x="273178" y="966112"/>
            <a:ext cx="6961684" cy="282430"/>
          </a:xfrm>
          <a:prstGeom prst="rect">
            <a:avLst/>
          </a:prstGeom>
        </p:spPr>
      </p:pic>
      <p:pic>
        <p:nvPicPr>
          <p:cNvPr id="9" name="圖片 8">
            <a:extLst>
              <a:ext uri="{FF2B5EF4-FFF2-40B4-BE49-F238E27FC236}">
                <a16:creationId xmlns:a16="http://schemas.microsoft.com/office/drawing/2014/main" id="{7685C4F9-044B-46A8-A110-C5E2202395BA}"/>
              </a:ext>
            </a:extLst>
          </p:cNvPr>
          <p:cNvPicPr>
            <a:picLocks noChangeAspect="1"/>
          </p:cNvPicPr>
          <p:nvPr/>
        </p:nvPicPr>
        <p:blipFill>
          <a:blip r:embed="rId4"/>
          <a:stretch>
            <a:fillRect/>
          </a:stretch>
        </p:blipFill>
        <p:spPr>
          <a:xfrm>
            <a:off x="2731293" y="1268089"/>
            <a:ext cx="4535727" cy="3999017"/>
          </a:xfrm>
          <a:prstGeom prst="rect">
            <a:avLst/>
          </a:prstGeom>
        </p:spPr>
      </p:pic>
      <p:pic>
        <p:nvPicPr>
          <p:cNvPr id="5" name="圖片 4">
            <a:extLst>
              <a:ext uri="{FF2B5EF4-FFF2-40B4-BE49-F238E27FC236}">
                <a16:creationId xmlns:a16="http://schemas.microsoft.com/office/drawing/2014/main" id="{8DBECA12-2A49-4C8F-B6AA-89554033483F}"/>
              </a:ext>
            </a:extLst>
          </p:cNvPr>
          <p:cNvPicPr>
            <a:picLocks noChangeAspect="1"/>
          </p:cNvPicPr>
          <p:nvPr/>
        </p:nvPicPr>
        <p:blipFill>
          <a:blip r:embed="rId5"/>
          <a:stretch>
            <a:fillRect/>
          </a:stretch>
        </p:blipFill>
        <p:spPr>
          <a:xfrm>
            <a:off x="2133704" y="5226723"/>
            <a:ext cx="5134692" cy="371527"/>
          </a:xfrm>
          <a:prstGeom prst="rect">
            <a:avLst/>
          </a:prstGeom>
        </p:spPr>
      </p:pic>
    </p:spTree>
    <p:extLst>
      <p:ext uri="{BB962C8B-B14F-4D97-AF65-F5344CB8AC3E}">
        <p14:creationId xmlns:p14="http://schemas.microsoft.com/office/powerpoint/2010/main" val="31305841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E2F12E2F-52EE-CA77-FB53-4EFC2E0F43C3}"/>
              </a:ext>
            </a:extLst>
          </p:cNvPr>
          <p:cNvSpPr>
            <a:spLocks noGrp="1"/>
          </p:cNvSpPr>
          <p:nvPr>
            <p:ph type="title"/>
          </p:nvPr>
        </p:nvSpPr>
        <p:spPr/>
        <p:txBody>
          <a:bodyPr/>
          <a:lstStyle/>
          <a:p>
            <a:r>
              <a:rPr lang="zh-TW" altLang="en-US" dirty="0"/>
              <a:t>商品頁面 </a:t>
            </a:r>
            <a:r>
              <a:rPr lang="en-US" altLang="zh-TW" dirty="0"/>
              <a:t>(Product)</a:t>
            </a:r>
            <a:endParaRPr lang="zh-TW" altLang="en-US" dirty="0"/>
          </a:p>
        </p:txBody>
      </p:sp>
      <p:sp>
        <p:nvSpPr>
          <p:cNvPr id="12" name="內容版面配置區 5">
            <a:extLst>
              <a:ext uri="{FF2B5EF4-FFF2-40B4-BE49-F238E27FC236}">
                <a16:creationId xmlns:a16="http://schemas.microsoft.com/office/drawing/2014/main" id="{5B48F242-D606-4DF8-8884-2F1900A3B3C0}"/>
              </a:ext>
            </a:extLst>
          </p:cNvPr>
          <p:cNvSpPr txBox="1">
            <a:spLocks/>
          </p:cNvSpPr>
          <p:nvPr/>
        </p:nvSpPr>
        <p:spPr bwMode="ltGray">
          <a:xfrm>
            <a:off x="7498451" y="963871"/>
            <a:ext cx="2118387" cy="2897177"/>
          </a:xfrm>
          <a:prstGeom prst="rect">
            <a:avLst/>
          </a:prstGeom>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vert="horz" lIns="91440" tIns="45720" rIns="91440" bIns="45720" rtlCol="0">
            <a:normAutofit/>
          </a:bodyPr>
          <a:lstStyle>
            <a:lvl1pPr marL="342900" indent="-342900" algn="l" defTabSz="914400" rtl="0" eaLnBrk="1" latinLnBrk="0" hangingPunct="1">
              <a:lnSpc>
                <a:spcPct val="100000"/>
              </a:lnSpc>
              <a:spcBef>
                <a:spcPts val="600"/>
              </a:spcBef>
              <a:spcAft>
                <a:spcPts val="600"/>
              </a:spcAft>
              <a:buClr>
                <a:schemeClr val="accent1"/>
              </a:buClr>
              <a:buFont typeface="Wingdings" panose="05000000000000000000" pitchFamily="2" charset="2"/>
              <a:buChar char="l"/>
              <a:defRPr sz="2800" b="1" kern="1200">
                <a:solidFill>
                  <a:srgbClr val="FFFFFF"/>
                </a:solidFill>
                <a:latin typeface="+mn-lt"/>
                <a:ea typeface="+mn-ea"/>
                <a:cs typeface="+mn-cs"/>
              </a:defRPr>
            </a:lvl1pPr>
            <a:lvl2pPr marL="714375" indent="-352425" algn="l" defTabSz="914400" rtl="0" eaLnBrk="1" latinLnBrk="0" hangingPunct="1">
              <a:lnSpc>
                <a:spcPct val="100000"/>
              </a:lnSpc>
              <a:spcBef>
                <a:spcPts val="600"/>
              </a:spcBef>
              <a:spcAft>
                <a:spcPts val="600"/>
              </a:spcAft>
              <a:buClr>
                <a:schemeClr val="accent2"/>
              </a:buClr>
              <a:buFont typeface="Wingdings" panose="05000000000000000000" pitchFamily="2" charset="2"/>
              <a:buChar char="u"/>
              <a:defRPr sz="2400" b="0" kern="1200">
                <a:solidFill>
                  <a:srgbClr val="FFFFFF"/>
                </a:solidFill>
                <a:latin typeface="+mn-lt"/>
                <a:ea typeface="+mn-ea"/>
                <a:cs typeface="+mn-cs"/>
              </a:defRPr>
            </a:lvl2pPr>
            <a:lvl3pPr marL="1076325" indent="-266700" algn="l" defTabSz="914400" rtl="0" eaLnBrk="1" latinLnBrk="0" hangingPunct="1">
              <a:lnSpc>
                <a:spcPct val="100000"/>
              </a:lnSpc>
              <a:spcBef>
                <a:spcPts val="600"/>
              </a:spcBef>
              <a:spcAft>
                <a:spcPts val="600"/>
              </a:spcAft>
              <a:buClr>
                <a:schemeClr val="accent3"/>
              </a:buClr>
              <a:buFont typeface="Wingdings" panose="05000000000000000000" pitchFamily="2" charset="2"/>
              <a:buChar char="p"/>
              <a:defRPr sz="2000" kern="1200">
                <a:solidFill>
                  <a:srgbClr val="FFFFFF"/>
                </a:solidFill>
                <a:latin typeface="+mn-lt"/>
                <a:ea typeface="+mn-ea"/>
                <a:cs typeface="+mn-cs"/>
              </a:defRPr>
            </a:lvl3pPr>
            <a:lvl4pPr marL="1343025" indent="-180975" algn="l" defTabSz="914400" rtl="0" eaLnBrk="1" latinLnBrk="0" hangingPunct="1">
              <a:lnSpc>
                <a:spcPct val="100000"/>
              </a:lnSpc>
              <a:spcBef>
                <a:spcPts val="600"/>
              </a:spcBef>
              <a:spcAft>
                <a:spcPts val="600"/>
              </a:spcAft>
              <a:buClr>
                <a:schemeClr val="accent4"/>
              </a:buClr>
              <a:buFont typeface="Wingdings" panose="05000000000000000000" pitchFamily="2" charset="2"/>
              <a:buChar char="n"/>
              <a:defRPr sz="1800" kern="1200">
                <a:solidFill>
                  <a:srgbClr val="FFFFFF"/>
                </a:solidFill>
                <a:latin typeface="+mn-lt"/>
                <a:ea typeface="+mn-ea"/>
                <a:cs typeface="+mn-cs"/>
              </a:defRPr>
            </a:lvl4pPr>
            <a:lvl5pPr marL="1619250" indent="-276225" algn="l" defTabSz="914400" rtl="0" eaLnBrk="1" latinLnBrk="0" hangingPunct="1">
              <a:lnSpc>
                <a:spcPct val="100000"/>
              </a:lnSpc>
              <a:spcBef>
                <a:spcPts val="600"/>
              </a:spcBef>
              <a:spcAft>
                <a:spcPts val="600"/>
              </a:spcAft>
              <a:buClr>
                <a:schemeClr val="accent5"/>
              </a:buClr>
              <a:buFont typeface="Arial" pitchFamily="34" charset="0"/>
              <a:buChar char="»"/>
              <a:tabLst>
                <a:tab pos="7981950" algn="l"/>
              </a:tabLst>
              <a:defRPr sz="1800" kern="1200">
                <a:solidFill>
                  <a:srgbClr val="FFFFFF"/>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accent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accent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accent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accent1"/>
                </a:solidFill>
                <a:latin typeface="+mn-lt"/>
                <a:ea typeface="+mn-ea"/>
                <a:cs typeface="+mn-cs"/>
              </a:defRPr>
            </a:lvl9pPr>
          </a:lstStyle>
          <a:p>
            <a:pPr marL="0" indent="0">
              <a:buFont typeface="Wingdings" panose="05000000000000000000" pitchFamily="2" charset="2"/>
              <a:buNone/>
            </a:pPr>
            <a:r>
              <a:rPr lang="zh-TW" altLang="en-US" sz="1800" dirty="0"/>
              <a:t>畫面中，由上至下，區塊分別為：</a:t>
            </a:r>
            <a:endParaRPr lang="en-US" altLang="zh-TW" sz="1800" dirty="0"/>
          </a:p>
          <a:p>
            <a:r>
              <a:rPr lang="zh-TW" altLang="en-US" sz="1800" dirty="0"/>
              <a:t>相關商品區塊：可看到同類別商品的推薦。</a:t>
            </a:r>
          </a:p>
          <a:p>
            <a:r>
              <a:rPr lang="zh-TW" altLang="en-US" sz="1800" dirty="0"/>
              <a:t>瀏覽紀錄區塊：可看到使用者過去瀏覽過的商品。</a:t>
            </a:r>
          </a:p>
        </p:txBody>
      </p:sp>
      <p:pic>
        <p:nvPicPr>
          <p:cNvPr id="4" name="圖片 3">
            <a:extLst>
              <a:ext uri="{FF2B5EF4-FFF2-40B4-BE49-F238E27FC236}">
                <a16:creationId xmlns:a16="http://schemas.microsoft.com/office/drawing/2014/main" id="{94BF0CAB-AB6B-487E-BAF1-0F2216E3AF5D}"/>
              </a:ext>
            </a:extLst>
          </p:cNvPr>
          <p:cNvPicPr>
            <a:picLocks noChangeAspect="1"/>
          </p:cNvPicPr>
          <p:nvPr/>
        </p:nvPicPr>
        <p:blipFill>
          <a:blip r:embed="rId2"/>
          <a:stretch>
            <a:fillRect/>
          </a:stretch>
        </p:blipFill>
        <p:spPr>
          <a:xfrm>
            <a:off x="199101" y="920192"/>
            <a:ext cx="7045769" cy="1860736"/>
          </a:xfrm>
          <a:prstGeom prst="rect">
            <a:avLst/>
          </a:prstGeom>
        </p:spPr>
      </p:pic>
      <p:pic>
        <p:nvPicPr>
          <p:cNvPr id="5" name="圖片 4">
            <a:extLst>
              <a:ext uri="{FF2B5EF4-FFF2-40B4-BE49-F238E27FC236}">
                <a16:creationId xmlns:a16="http://schemas.microsoft.com/office/drawing/2014/main" id="{C1B8A2C2-007B-4867-8508-B34F288EB06E}"/>
              </a:ext>
            </a:extLst>
          </p:cNvPr>
          <p:cNvPicPr>
            <a:picLocks noChangeAspect="1"/>
          </p:cNvPicPr>
          <p:nvPr/>
        </p:nvPicPr>
        <p:blipFill>
          <a:blip r:embed="rId3"/>
          <a:stretch>
            <a:fillRect/>
          </a:stretch>
        </p:blipFill>
        <p:spPr>
          <a:xfrm>
            <a:off x="199101" y="2804181"/>
            <a:ext cx="7045769" cy="1951721"/>
          </a:xfrm>
          <a:prstGeom prst="rect">
            <a:avLst/>
          </a:prstGeom>
        </p:spPr>
      </p:pic>
      <p:pic>
        <p:nvPicPr>
          <p:cNvPr id="6" name="圖片 5">
            <a:extLst>
              <a:ext uri="{FF2B5EF4-FFF2-40B4-BE49-F238E27FC236}">
                <a16:creationId xmlns:a16="http://schemas.microsoft.com/office/drawing/2014/main" id="{5FC0E9AA-7464-4051-AD29-9FE6D97D85CA}"/>
              </a:ext>
            </a:extLst>
          </p:cNvPr>
          <p:cNvPicPr>
            <a:picLocks noChangeAspect="1"/>
          </p:cNvPicPr>
          <p:nvPr/>
        </p:nvPicPr>
        <p:blipFill>
          <a:blip r:embed="rId4"/>
          <a:stretch>
            <a:fillRect/>
          </a:stretch>
        </p:blipFill>
        <p:spPr>
          <a:xfrm>
            <a:off x="1352600" y="1340768"/>
            <a:ext cx="864096" cy="1176414"/>
          </a:xfrm>
          <a:prstGeom prst="rect">
            <a:avLst/>
          </a:prstGeom>
        </p:spPr>
      </p:pic>
      <p:pic>
        <p:nvPicPr>
          <p:cNvPr id="7" name="圖片 6">
            <a:extLst>
              <a:ext uri="{FF2B5EF4-FFF2-40B4-BE49-F238E27FC236}">
                <a16:creationId xmlns:a16="http://schemas.microsoft.com/office/drawing/2014/main" id="{C8C32278-3857-4408-83DF-2EAD75E15C10}"/>
              </a:ext>
            </a:extLst>
          </p:cNvPr>
          <p:cNvPicPr>
            <a:picLocks noChangeAspect="1"/>
          </p:cNvPicPr>
          <p:nvPr/>
        </p:nvPicPr>
        <p:blipFill>
          <a:blip r:embed="rId5"/>
          <a:stretch>
            <a:fillRect/>
          </a:stretch>
        </p:blipFill>
        <p:spPr>
          <a:xfrm>
            <a:off x="2317536" y="1340768"/>
            <a:ext cx="1870414" cy="1176414"/>
          </a:xfrm>
          <a:prstGeom prst="rect">
            <a:avLst/>
          </a:prstGeom>
        </p:spPr>
      </p:pic>
      <p:pic>
        <p:nvPicPr>
          <p:cNvPr id="10" name="圖片 9">
            <a:extLst>
              <a:ext uri="{FF2B5EF4-FFF2-40B4-BE49-F238E27FC236}">
                <a16:creationId xmlns:a16="http://schemas.microsoft.com/office/drawing/2014/main" id="{2AEAF5E8-D453-4814-85EA-173AECE06721}"/>
              </a:ext>
            </a:extLst>
          </p:cNvPr>
          <p:cNvPicPr>
            <a:picLocks noChangeAspect="1"/>
          </p:cNvPicPr>
          <p:nvPr/>
        </p:nvPicPr>
        <p:blipFill>
          <a:blip r:embed="rId5"/>
          <a:stretch>
            <a:fillRect/>
          </a:stretch>
        </p:blipFill>
        <p:spPr>
          <a:xfrm>
            <a:off x="4275448" y="1340768"/>
            <a:ext cx="1870414" cy="1176414"/>
          </a:xfrm>
          <a:prstGeom prst="rect">
            <a:avLst/>
          </a:prstGeom>
        </p:spPr>
      </p:pic>
    </p:spTree>
    <p:extLst>
      <p:ext uri="{BB962C8B-B14F-4D97-AF65-F5344CB8AC3E}">
        <p14:creationId xmlns:p14="http://schemas.microsoft.com/office/powerpoint/2010/main" val="6834624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idx="4294967295"/>
          </p:nvPr>
        </p:nvSpPr>
        <p:spPr>
          <a:xfrm>
            <a:off x="632520" y="72008"/>
            <a:ext cx="8640960" cy="692696"/>
          </a:xfrm>
          <a:prstGeom prst="rect">
            <a:avLst/>
          </a:prstGeom>
        </p:spPr>
        <p:txBody>
          <a:bodyPr/>
          <a:lstStyle/>
          <a:p>
            <a:r>
              <a:rPr lang="zh-TW" altLang="en-US" dirty="0"/>
              <a:t>大綱</a:t>
            </a:r>
          </a:p>
        </p:txBody>
      </p:sp>
      <p:sp>
        <p:nvSpPr>
          <p:cNvPr id="6" name="內容版面配置區 1"/>
          <p:cNvSpPr txBox="1">
            <a:spLocks/>
          </p:cNvSpPr>
          <p:nvPr/>
        </p:nvSpPr>
        <p:spPr bwMode="ltGray">
          <a:xfrm>
            <a:off x="1065600" y="979200"/>
            <a:ext cx="7920000" cy="5330120"/>
          </a:xfrm>
          <a:prstGeom prst="rect">
            <a:avLst/>
          </a:prstGeom>
        </p:spPr>
        <p:txBody>
          <a:bodyPr vert="horz" lIns="91440" tIns="45720" rIns="91440" bIns="45720" rtlCol="0">
            <a:normAutofit/>
          </a:bodyPr>
          <a:lstStyle>
            <a:lvl1pPr marL="342900" indent="-342900" algn="l" defTabSz="914400" rtl="0" eaLnBrk="1" latinLnBrk="0" hangingPunct="1">
              <a:lnSpc>
                <a:spcPct val="100000"/>
              </a:lnSpc>
              <a:spcBef>
                <a:spcPts val="600"/>
              </a:spcBef>
              <a:spcAft>
                <a:spcPts val="600"/>
              </a:spcAft>
              <a:buClr>
                <a:schemeClr val="accent1"/>
              </a:buClr>
              <a:buFont typeface="Arial" pitchFamily="34" charset="0"/>
              <a:buChar char="•"/>
              <a:defRPr sz="2800" b="1" kern="1200">
                <a:solidFill>
                  <a:srgbClr val="393939"/>
                </a:solidFill>
                <a:latin typeface="微軟正黑體" pitchFamily="34" charset="-120"/>
                <a:ea typeface="微軟正黑體" pitchFamily="34" charset="-120"/>
                <a:cs typeface="+mn-cs"/>
              </a:defRPr>
            </a:lvl1pPr>
            <a:lvl2pPr marL="714375" indent="-352425" algn="l" defTabSz="914400" rtl="0" eaLnBrk="1" latinLnBrk="0" hangingPunct="1">
              <a:lnSpc>
                <a:spcPct val="100000"/>
              </a:lnSpc>
              <a:spcBef>
                <a:spcPts val="600"/>
              </a:spcBef>
              <a:spcAft>
                <a:spcPts val="600"/>
              </a:spcAft>
              <a:buClr>
                <a:schemeClr val="accent2"/>
              </a:buClr>
              <a:buFont typeface="Arial" pitchFamily="34" charset="0"/>
              <a:buChar char="–"/>
              <a:defRPr sz="2400" b="1" kern="1200">
                <a:solidFill>
                  <a:srgbClr val="393939"/>
                </a:solidFill>
                <a:latin typeface="微軟正黑體" pitchFamily="34" charset="-120"/>
                <a:ea typeface="微軟正黑體" pitchFamily="34" charset="-120"/>
                <a:cs typeface="+mn-cs"/>
              </a:defRPr>
            </a:lvl2pPr>
            <a:lvl3pPr marL="1076325" indent="-266700" algn="l" defTabSz="914400" rtl="0" eaLnBrk="1" latinLnBrk="0" hangingPunct="1">
              <a:lnSpc>
                <a:spcPct val="100000"/>
              </a:lnSpc>
              <a:spcBef>
                <a:spcPts val="600"/>
              </a:spcBef>
              <a:spcAft>
                <a:spcPts val="600"/>
              </a:spcAft>
              <a:buClr>
                <a:schemeClr val="accent3"/>
              </a:buClr>
              <a:buFont typeface="Arial" pitchFamily="34" charset="0"/>
              <a:buChar char="•"/>
              <a:defRPr sz="2000" kern="1200">
                <a:solidFill>
                  <a:srgbClr val="393939"/>
                </a:solidFill>
                <a:latin typeface="微軟正黑體" pitchFamily="34" charset="-120"/>
                <a:ea typeface="微軟正黑體" pitchFamily="34" charset="-120"/>
                <a:cs typeface="+mn-cs"/>
              </a:defRPr>
            </a:lvl3pPr>
            <a:lvl4pPr marL="1343025" indent="-180975" algn="l" defTabSz="914400" rtl="0" eaLnBrk="1" latinLnBrk="0" hangingPunct="1">
              <a:lnSpc>
                <a:spcPct val="100000"/>
              </a:lnSpc>
              <a:spcBef>
                <a:spcPts val="600"/>
              </a:spcBef>
              <a:spcAft>
                <a:spcPts val="600"/>
              </a:spcAft>
              <a:buClr>
                <a:schemeClr val="accent4"/>
              </a:buClr>
              <a:buFont typeface="Arial" pitchFamily="34" charset="0"/>
              <a:buChar char="–"/>
              <a:defRPr sz="1800" kern="1200">
                <a:solidFill>
                  <a:srgbClr val="393939"/>
                </a:solidFill>
                <a:latin typeface="微軟正黑體" pitchFamily="34" charset="-120"/>
                <a:ea typeface="微軟正黑體" pitchFamily="34" charset="-120"/>
                <a:cs typeface="+mn-cs"/>
              </a:defRPr>
            </a:lvl4pPr>
            <a:lvl5pPr marL="1619250" indent="-276225" algn="l" defTabSz="914400" rtl="0" eaLnBrk="1" latinLnBrk="0" hangingPunct="1">
              <a:lnSpc>
                <a:spcPct val="100000"/>
              </a:lnSpc>
              <a:spcBef>
                <a:spcPts val="600"/>
              </a:spcBef>
              <a:spcAft>
                <a:spcPts val="600"/>
              </a:spcAft>
              <a:buClr>
                <a:schemeClr val="accent5"/>
              </a:buClr>
              <a:buFont typeface="Arial" pitchFamily="34" charset="0"/>
              <a:buChar char="»"/>
              <a:tabLst>
                <a:tab pos="7981950" algn="l"/>
              </a:tabLst>
              <a:defRPr sz="1800" kern="1200">
                <a:solidFill>
                  <a:srgbClr val="393939"/>
                </a:solidFill>
                <a:latin typeface="微軟正黑體" pitchFamily="34" charset="-120"/>
                <a:ea typeface="微軟正黑體" pitchFamily="34" charset="-120"/>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lnSpc>
                <a:spcPct val="150000"/>
              </a:lnSpc>
              <a:buFont typeface="+mj-lt"/>
              <a:buAutoNum type="arabicPeriod"/>
            </a:pPr>
            <a:r>
              <a:rPr lang="zh-TW" altLang="en-US" sz="4000" dirty="0">
                <a:solidFill>
                  <a:schemeClr val="bg1"/>
                </a:solidFill>
              </a:rPr>
              <a:t>製作動機</a:t>
            </a:r>
            <a:endParaRPr lang="en-US" altLang="zh-TW" sz="4000" dirty="0">
              <a:solidFill>
                <a:schemeClr val="bg1"/>
              </a:solidFill>
            </a:endParaRPr>
          </a:p>
          <a:p>
            <a:pPr marL="457200" indent="-457200">
              <a:lnSpc>
                <a:spcPct val="150000"/>
              </a:lnSpc>
              <a:buFont typeface="+mj-lt"/>
              <a:buAutoNum type="arabicPeriod"/>
            </a:pPr>
            <a:r>
              <a:rPr lang="zh-TW" altLang="en-US" sz="4000" dirty="0">
                <a:solidFill>
                  <a:schemeClr val="bg1"/>
                </a:solidFill>
              </a:rPr>
              <a:t>如何投入應用</a:t>
            </a:r>
            <a:endParaRPr lang="en-US" altLang="zh-TW" sz="4000" dirty="0">
              <a:solidFill>
                <a:schemeClr val="bg1"/>
              </a:solidFill>
            </a:endParaRPr>
          </a:p>
          <a:p>
            <a:pPr marL="457200" indent="-457200">
              <a:lnSpc>
                <a:spcPct val="150000"/>
              </a:lnSpc>
              <a:buFont typeface="+mj-lt"/>
              <a:buAutoNum type="arabicPeriod"/>
            </a:pPr>
            <a:r>
              <a:rPr lang="zh-TW" altLang="en-US" sz="4000" dirty="0">
                <a:solidFill>
                  <a:schemeClr val="bg1"/>
                </a:solidFill>
              </a:rPr>
              <a:t>開發技術</a:t>
            </a:r>
            <a:endParaRPr lang="en-US" altLang="zh-TW" sz="4000" dirty="0">
              <a:solidFill>
                <a:schemeClr val="bg1"/>
              </a:solidFill>
            </a:endParaRPr>
          </a:p>
          <a:p>
            <a:pPr marL="457200" indent="-457200">
              <a:lnSpc>
                <a:spcPct val="150000"/>
              </a:lnSpc>
              <a:buFont typeface="+mj-lt"/>
              <a:buAutoNum type="arabicPeriod"/>
            </a:pPr>
            <a:r>
              <a:rPr lang="zh-TW" altLang="en-US" sz="4000" dirty="0">
                <a:solidFill>
                  <a:schemeClr val="bg1"/>
                </a:solidFill>
              </a:rPr>
              <a:t>網站架構</a:t>
            </a:r>
            <a:endParaRPr lang="en-US" altLang="zh-TW" sz="4000" dirty="0">
              <a:solidFill>
                <a:schemeClr val="bg1"/>
              </a:solidFill>
            </a:endParaRPr>
          </a:p>
          <a:p>
            <a:pPr marL="457200" indent="-457200">
              <a:lnSpc>
                <a:spcPct val="150000"/>
              </a:lnSpc>
              <a:buFont typeface="+mj-lt"/>
              <a:buAutoNum type="arabicPeriod"/>
            </a:pPr>
            <a:r>
              <a:rPr lang="zh-TW" altLang="en-US" sz="4000" dirty="0">
                <a:solidFill>
                  <a:schemeClr val="bg1"/>
                </a:solidFill>
              </a:rPr>
              <a:t>網站功能介紹 </a:t>
            </a:r>
            <a:r>
              <a:rPr lang="en-US" altLang="zh-TW" sz="4000" dirty="0">
                <a:solidFill>
                  <a:schemeClr val="bg1"/>
                </a:solidFill>
              </a:rPr>
              <a:t>&amp;</a:t>
            </a:r>
            <a:r>
              <a:rPr lang="zh-TW" altLang="en-US" sz="4000" dirty="0">
                <a:solidFill>
                  <a:schemeClr val="bg1"/>
                </a:solidFill>
              </a:rPr>
              <a:t> 實際</a:t>
            </a:r>
            <a:r>
              <a:rPr lang="en-US" altLang="zh-TW" sz="4000" dirty="0">
                <a:solidFill>
                  <a:schemeClr val="bg1"/>
                </a:solidFill>
              </a:rPr>
              <a:t>DEMO</a:t>
            </a:r>
          </a:p>
        </p:txBody>
      </p:sp>
    </p:spTree>
    <p:extLst>
      <p:ext uri="{BB962C8B-B14F-4D97-AF65-F5344CB8AC3E}">
        <p14:creationId xmlns:p14="http://schemas.microsoft.com/office/powerpoint/2010/main" val="354119395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E2F12E2F-52EE-CA77-FB53-4EFC2E0F43C3}"/>
              </a:ext>
            </a:extLst>
          </p:cNvPr>
          <p:cNvSpPr>
            <a:spLocks noGrp="1"/>
          </p:cNvSpPr>
          <p:nvPr>
            <p:ph type="title"/>
          </p:nvPr>
        </p:nvSpPr>
        <p:spPr/>
        <p:txBody>
          <a:bodyPr/>
          <a:lstStyle/>
          <a:p>
            <a:r>
              <a:rPr lang="zh-TW" altLang="en-US" dirty="0"/>
              <a:t>購物車頁面 </a:t>
            </a:r>
            <a:r>
              <a:rPr lang="en-US" altLang="zh-TW" dirty="0"/>
              <a:t>(</a:t>
            </a:r>
            <a:r>
              <a:rPr lang="en-US" altLang="zh-TW" dirty="0" err="1"/>
              <a:t>ShoppingCart</a:t>
            </a:r>
            <a:r>
              <a:rPr lang="en-US" altLang="zh-TW" dirty="0"/>
              <a:t>)</a:t>
            </a:r>
            <a:endParaRPr lang="zh-TW" altLang="en-US" dirty="0"/>
          </a:p>
        </p:txBody>
      </p:sp>
      <p:sp>
        <p:nvSpPr>
          <p:cNvPr id="12" name="內容版面配置區 5">
            <a:extLst>
              <a:ext uri="{FF2B5EF4-FFF2-40B4-BE49-F238E27FC236}">
                <a16:creationId xmlns:a16="http://schemas.microsoft.com/office/drawing/2014/main" id="{5B48F242-D606-4DF8-8884-2F1900A3B3C0}"/>
              </a:ext>
            </a:extLst>
          </p:cNvPr>
          <p:cNvSpPr txBox="1">
            <a:spLocks/>
          </p:cNvSpPr>
          <p:nvPr/>
        </p:nvSpPr>
        <p:spPr bwMode="ltGray">
          <a:xfrm>
            <a:off x="7498451" y="963871"/>
            <a:ext cx="2118387" cy="2249105"/>
          </a:xfrm>
          <a:prstGeom prst="rect">
            <a:avLst/>
          </a:prstGeom>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vert="horz" lIns="91440" tIns="45720" rIns="91440" bIns="45720" rtlCol="0">
            <a:normAutofit fontScale="92500"/>
          </a:bodyPr>
          <a:lstStyle>
            <a:lvl1pPr marL="342900" indent="-342900" algn="l" defTabSz="914400" rtl="0" eaLnBrk="1" latinLnBrk="0" hangingPunct="1">
              <a:lnSpc>
                <a:spcPct val="100000"/>
              </a:lnSpc>
              <a:spcBef>
                <a:spcPts val="600"/>
              </a:spcBef>
              <a:spcAft>
                <a:spcPts val="600"/>
              </a:spcAft>
              <a:buClr>
                <a:schemeClr val="accent1"/>
              </a:buClr>
              <a:buFont typeface="Wingdings" panose="05000000000000000000" pitchFamily="2" charset="2"/>
              <a:buChar char="l"/>
              <a:defRPr sz="2800" b="1" kern="1200">
                <a:solidFill>
                  <a:srgbClr val="FFFFFF"/>
                </a:solidFill>
                <a:latin typeface="+mn-lt"/>
                <a:ea typeface="+mn-ea"/>
                <a:cs typeface="+mn-cs"/>
              </a:defRPr>
            </a:lvl1pPr>
            <a:lvl2pPr marL="714375" indent="-352425" algn="l" defTabSz="914400" rtl="0" eaLnBrk="1" latinLnBrk="0" hangingPunct="1">
              <a:lnSpc>
                <a:spcPct val="100000"/>
              </a:lnSpc>
              <a:spcBef>
                <a:spcPts val="600"/>
              </a:spcBef>
              <a:spcAft>
                <a:spcPts val="600"/>
              </a:spcAft>
              <a:buClr>
                <a:schemeClr val="accent2"/>
              </a:buClr>
              <a:buFont typeface="Wingdings" panose="05000000000000000000" pitchFamily="2" charset="2"/>
              <a:buChar char="u"/>
              <a:defRPr sz="2400" b="0" kern="1200">
                <a:solidFill>
                  <a:srgbClr val="FFFFFF"/>
                </a:solidFill>
                <a:latin typeface="+mn-lt"/>
                <a:ea typeface="+mn-ea"/>
                <a:cs typeface="+mn-cs"/>
              </a:defRPr>
            </a:lvl2pPr>
            <a:lvl3pPr marL="1076325" indent="-266700" algn="l" defTabSz="914400" rtl="0" eaLnBrk="1" latinLnBrk="0" hangingPunct="1">
              <a:lnSpc>
                <a:spcPct val="100000"/>
              </a:lnSpc>
              <a:spcBef>
                <a:spcPts val="600"/>
              </a:spcBef>
              <a:spcAft>
                <a:spcPts val="600"/>
              </a:spcAft>
              <a:buClr>
                <a:schemeClr val="accent3"/>
              </a:buClr>
              <a:buFont typeface="Wingdings" panose="05000000000000000000" pitchFamily="2" charset="2"/>
              <a:buChar char="p"/>
              <a:defRPr sz="2000" kern="1200">
                <a:solidFill>
                  <a:srgbClr val="FFFFFF"/>
                </a:solidFill>
                <a:latin typeface="+mn-lt"/>
                <a:ea typeface="+mn-ea"/>
                <a:cs typeface="+mn-cs"/>
              </a:defRPr>
            </a:lvl3pPr>
            <a:lvl4pPr marL="1343025" indent="-180975" algn="l" defTabSz="914400" rtl="0" eaLnBrk="1" latinLnBrk="0" hangingPunct="1">
              <a:lnSpc>
                <a:spcPct val="100000"/>
              </a:lnSpc>
              <a:spcBef>
                <a:spcPts val="600"/>
              </a:spcBef>
              <a:spcAft>
                <a:spcPts val="600"/>
              </a:spcAft>
              <a:buClr>
                <a:schemeClr val="accent4"/>
              </a:buClr>
              <a:buFont typeface="Wingdings" panose="05000000000000000000" pitchFamily="2" charset="2"/>
              <a:buChar char="n"/>
              <a:defRPr sz="1800" kern="1200">
                <a:solidFill>
                  <a:srgbClr val="FFFFFF"/>
                </a:solidFill>
                <a:latin typeface="+mn-lt"/>
                <a:ea typeface="+mn-ea"/>
                <a:cs typeface="+mn-cs"/>
              </a:defRPr>
            </a:lvl4pPr>
            <a:lvl5pPr marL="1619250" indent="-276225" algn="l" defTabSz="914400" rtl="0" eaLnBrk="1" latinLnBrk="0" hangingPunct="1">
              <a:lnSpc>
                <a:spcPct val="100000"/>
              </a:lnSpc>
              <a:spcBef>
                <a:spcPts val="600"/>
              </a:spcBef>
              <a:spcAft>
                <a:spcPts val="600"/>
              </a:spcAft>
              <a:buClr>
                <a:schemeClr val="accent5"/>
              </a:buClr>
              <a:buFont typeface="Arial" pitchFamily="34" charset="0"/>
              <a:buChar char="»"/>
              <a:tabLst>
                <a:tab pos="7981950" algn="l"/>
              </a:tabLst>
              <a:defRPr sz="1800" kern="1200">
                <a:solidFill>
                  <a:srgbClr val="FFFFFF"/>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accent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accent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accent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accent1"/>
                </a:solidFill>
                <a:latin typeface="+mn-lt"/>
                <a:ea typeface="+mn-ea"/>
                <a:cs typeface="+mn-cs"/>
              </a:defRPr>
            </a:lvl9pPr>
          </a:lstStyle>
          <a:p>
            <a:pPr marL="0" indent="0">
              <a:buFont typeface="Wingdings" panose="05000000000000000000" pitchFamily="2" charset="2"/>
              <a:buNone/>
            </a:pPr>
            <a:r>
              <a:rPr lang="zh-TW" altLang="en-US" sz="1800" dirty="0"/>
              <a:t>畫面中，由上至下，區塊分別為：</a:t>
            </a:r>
            <a:endParaRPr lang="en-US" altLang="zh-TW" sz="1800" dirty="0"/>
          </a:p>
          <a:p>
            <a:r>
              <a:rPr lang="zh-TW" altLang="en-US" sz="1800" dirty="0"/>
              <a:t>商城導覽列</a:t>
            </a:r>
            <a:endParaRPr lang="en-US" altLang="zh-TW" sz="1800" dirty="0"/>
          </a:p>
          <a:p>
            <a:r>
              <a:rPr lang="zh-TW" altLang="en-US" sz="1800" dirty="0"/>
              <a:t>購物車區塊：當沒有商品加入時，會提示使用者購物車是空的。</a:t>
            </a:r>
          </a:p>
        </p:txBody>
      </p:sp>
      <p:pic>
        <p:nvPicPr>
          <p:cNvPr id="5" name="圖片 4">
            <a:extLst>
              <a:ext uri="{FF2B5EF4-FFF2-40B4-BE49-F238E27FC236}">
                <a16:creationId xmlns:a16="http://schemas.microsoft.com/office/drawing/2014/main" id="{F7D873A8-958E-4AC7-9BE8-400B55ECA2AE}"/>
              </a:ext>
            </a:extLst>
          </p:cNvPr>
          <p:cNvPicPr>
            <a:picLocks noChangeAspect="1"/>
          </p:cNvPicPr>
          <p:nvPr/>
        </p:nvPicPr>
        <p:blipFill>
          <a:blip r:embed="rId2"/>
          <a:stretch>
            <a:fillRect/>
          </a:stretch>
        </p:blipFill>
        <p:spPr>
          <a:xfrm>
            <a:off x="289162" y="1311078"/>
            <a:ext cx="6943914" cy="4062137"/>
          </a:xfrm>
          <a:prstGeom prst="rect">
            <a:avLst/>
          </a:prstGeom>
        </p:spPr>
      </p:pic>
      <p:pic>
        <p:nvPicPr>
          <p:cNvPr id="7" name="圖片 6">
            <a:extLst>
              <a:ext uri="{FF2B5EF4-FFF2-40B4-BE49-F238E27FC236}">
                <a16:creationId xmlns:a16="http://schemas.microsoft.com/office/drawing/2014/main" id="{6AD8BD8B-CF64-4EBF-8BFC-1C060C61A418}"/>
              </a:ext>
            </a:extLst>
          </p:cNvPr>
          <p:cNvPicPr>
            <a:picLocks noChangeAspect="1"/>
          </p:cNvPicPr>
          <p:nvPr/>
        </p:nvPicPr>
        <p:blipFill>
          <a:blip r:embed="rId3"/>
          <a:stretch>
            <a:fillRect/>
          </a:stretch>
        </p:blipFill>
        <p:spPr>
          <a:xfrm>
            <a:off x="273178" y="966112"/>
            <a:ext cx="6961684" cy="282430"/>
          </a:xfrm>
          <a:prstGeom prst="rect">
            <a:avLst/>
          </a:prstGeom>
        </p:spPr>
      </p:pic>
    </p:spTree>
    <p:extLst>
      <p:ext uri="{BB962C8B-B14F-4D97-AF65-F5344CB8AC3E}">
        <p14:creationId xmlns:p14="http://schemas.microsoft.com/office/powerpoint/2010/main" val="33382042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E2F12E2F-52EE-CA77-FB53-4EFC2E0F43C3}"/>
              </a:ext>
            </a:extLst>
          </p:cNvPr>
          <p:cNvSpPr>
            <a:spLocks noGrp="1"/>
          </p:cNvSpPr>
          <p:nvPr>
            <p:ph type="title"/>
          </p:nvPr>
        </p:nvSpPr>
        <p:spPr/>
        <p:txBody>
          <a:bodyPr/>
          <a:lstStyle/>
          <a:p>
            <a:r>
              <a:rPr lang="zh-TW" altLang="en-US" dirty="0"/>
              <a:t>購物車頁面 </a:t>
            </a:r>
            <a:r>
              <a:rPr lang="en-US" altLang="zh-TW" dirty="0"/>
              <a:t>(</a:t>
            </a:r>
            <a:r>
              <a:rPr lang="en-US" altLang="zh-TW" dirty="0" err="1"/>
              <a:t>ShoppingCart</a:t>
            </a:r>
            <a:r>
              <a:rPr lang="en-US" altLang="zh-TW" dirty="0"/>
              <a:t>)</a:t>
            </a:r>
            <a:endParaRPr lang="zh-TW" altLang="en-US" dirty="0"/>
          </a:p>
        </p:txBody>
      </p:sp>
      <p:pic>
        <p:nvPicPr>
          <p:cNvPr id="7" name="圖片 6">
            <a:extLst>
              <a:ext uri="{FF2B5EF4-FFF2-40B4-BE49-F238E27FC236}">
                <a16:creationId xmlns:a16="http://schemas.microsoft.com/office/drawing/2014/main" id="{6AD8BD8B-CF64-4EBF-8BFC-1C060C61A418}"/>
              </a:ext>
            </a:extLst>
          </p:cNvPr>
          <p:cNvPicPr>
            <a:picLocks noChangeAspect="1"/>
          </p:cNvPicPr>
          <p:nvPr/>
        </p:nvPicPr>
        <p:blipFill>
          <a:blip r:embed="rId2"/>
          <a:stretch>
            <a:fillRect/>
          </a:stretch>
        </p:blipFill>
        <p:spPr>
          <a:xfrm>
            <a:off x="273178" y="966112"/>
            <a:ext cx="6961684" cy="282430"/>
          </a:xfrm>
          <a:prstGeom prst="rect">
            <a:avLst/>
          </a:prstGeom>
        </p:spPr>
      </p:pic>
      <p:sp>
        <p:nvSpPr>
          <p:cNvPr id="9" name="內容版面配置區 5">
            <a:extLst>
              <a:ext uri="{FF2B5EF4-FFF2-40B4-BE49-F238E27FC236}">
                <a16:creationId xmlns:a16="http://schemas.microsoft.com/office/drawing/2014/main" id="{35B23AAD-4E70-400B-9CBE-83A6EAAE4A72}"/>
              </a:ext>
            </a:extLst>
          </p:cNvPr>
          <p:cNvSpPr txBox="1">
            <a:spLocks/>
          </p:cNvSpPr>
          <p:nvPr/>
        </p:nvSpPr>
        <p:spPr bwMode="ltGray">
          <a:xfrm>
            <a:off x="7498451" y="963871"/>
            <a:ext cx="2118387" cy="4456965"/>
          </a:xfrm>
          <a:prstGeom prst="rect">
            <a:avLst/>
          </a:prstGeom>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vert="horz" lIns="91440" tIns="45720" rIns="91440" bIns="45720" rtlCol="0">
            <a:normAutofit fontScale="85000" lnSpcReduction="10000"/>
          </a:bodyPr>
          <a:lstStyle>
            <a:lvl1pPr marL="342900" indent="-342900" algn="l" defTabSz="914400" rtl="0" eaLnBrk="1" latinLnBrk="0" hangingPunct="1">
              <a:lnSpc>
                <a:spcPct val="100000"/>
              </a:lnSpc>
              <a:spcBef>
                <a:spcPts val="600"/>
              </a:spcBef>
              <a:spcAft>
                <a:spcPts val="600"/>
              </a:spcAft>
              <a:buClr>
                <a:schemeClr val="accent1"/>
              </a:buClr>
              <a:buFont typeface="Wingdings" panose="05000000000000000000" pitchFamily="2" charset="2"/>
              <a:buChar char="l"/>
              <a:defRPr sz="2800" b="1" kern="1200">
                <a:solidFill>
                  <a:srgbClr val="FFFFFF"/>
                </a:solidFill>
                <a:latin typeface="+mn-lt"/>
                <a:ea typeface="+mn-ea"/>
                <a:cs typeface="+mn-cs"/>
              </a:defRPr>
            </a:lvl1pPr>
            <a:lvl2pPr marL="714375" indent="-352425" algn="l" defTabSz="914400" rtl="0" eaLnBrk="1" latinLnBrk="0" hangingPunct="1">
              <a:lnSpc>
                <a:spcPct val="100000"/>
              </a:lnSpc>
              <a:spcBef>
                <a:spcPts val="600"/>
              </a:spcBef>
              <a:spcAft>
                <a:spcPts val="600"/>
              </a:spcAft>
              <a:buClr>
                <a:schemeClr val="accent2"/>
              </a:buClr>
              <a:buFont typeface="Wingdings" panose="05000000000000000000" pitchFamily="2" charset="2"/>
              <a:buChar char="u"/>
              <a:defRPr sz="2400" b="0" kern="1200">
                <a:solidFill>
                  <a:srgbClr val="FFFFFF"/>
                </a:solidFill>
                <a:latin typeface="+mn-lt"/>
                <a:ea typeface="+mn-ea"/>
                <a:cs typeface="+mn-cs"/>
              </a:defRPr>
            </a:lvl2pPr>
            <a:lvl3pPr marL="1076325" indent="-266700" algn="l" defTabSz="914400" rtl="0" eaLnBrk="1" latinLnBrk="0" hangingPunct="1">
              <a:lnSpc>
                <a:spcPct val="100000"/>
              </a:lnSpc>
              <a:spcBef>
                <a:spcPts val="600"/>
              </a:spcBef>
              <a:spcAft>
                <a:spcPts val="600"/>
              </a:spcAft>
              <a:buClr>
                <a:schemeClr val="accent3"/>
              </a:buClr>
              <a:buFont typeface="Wingdings" panose="05000000000000000000" pitchFamily="2" charset="2"/>
              <a:buChar char="p"/>
              <a:defRPr sz="2000" kern="1200">
                <a:solidFill>
                  <a:srgbClr val="FFFFFF"/>
                </a:solidFill>
                <a:latin typeface="+mn-lt"/>
                <a:ea typeface="+mn-ea"/>
                <a:cs typeface="+mn-cs"/>
              </a:defRPr>
            </a:lvl3pPr>
            <a:lvl4pPr marL="1343025" indent="-180975" algn="l" defTabSz="914400" rtl="0" eaLnBrk="1" latinLnBrk="0" hangingPunct="1">
              <a:lnSpc>
                <a:spcPct val="100000"/>
              </a:lnSpc>
              <a:spcBef>
                <a:spcPts val="600"/>
              </a:spcBef>
              <a:spcAft>
                <a:spcPts val="600"/>
              </a:spcAft>
              <a:buClr>
                <a:schemeClr val="accent4"/>
              </a:buClr>
              <a:buFont typeface="Wingdings" panose="05000000000000000000" pitchFamily="2" charset="2"/>
              <a:buChar char="n"/>
              <a:defRPr sz="1800" kern="1200">
                <a:solidFill>
                  <a:srgbClr val="FFFFFF"/>
                </a:solidFill>
                <a:latin typeface="+mn-lt"/>
                <a:ea typeface="+mn-ea"/>
                <a:cs typeface="+mn-cs"/>
              </a:defRPr>
            </a:lvl4pPr>
            <a:lvl5pPr marL="1619250" indent="-276225" algn="l" defTabSz="914400" rtl="0" eaLnBrk="1" latinLnBrk="0" hangingPunct="1">
              <a:lnSpc>
                <a:spcPct val="100000"/>
              </a:lnSpc>
              <a:spcBef>
                <a:spcPts val="600"/>
              </a:spcBef>
              <a:spcAft>
                <a:spcPts val="600"/>
              </a:spcAft>
              <a:buClr>
                <a:schemeClr val="accent5"/>
              </a:buClr>
              <a:buFont typeface="Arial" pitchFamily="34" charset="0"/>
              <a:buChar char="»"/>
              <a:tabLst>
                <a:tab pos="7981950" algn="l"/>
              </a:tabLst>
              <a:defRPr sz="1800" kern="1200">
                <a:solidFill>
                  <a:srgbClr val="FFFFFF"/>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accent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accent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accent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accent1"/>
                </a:solidFill>
                <a:latin typeface="+mn-lt"/>
                <a:ea typeface="+mn-ea"/>
                <a:cs typeface="+mn-cs"/>
              </a:defRPr>
            </a:lvl9pPr>
          </a:lstStyle>
          <a:p>
            <a:pPr marL="0" indent="0">
              <a:buFont typeface="Wingdings" panose="05000000000000000000" pitchFamily="2" charset="2"/>
              <a:buNone/>
            </a:pPr>
            <a:r>
              <a:rPr lang="zh-TW" altLang="en-US" sz="1800" dirty="0"/>
              <a:t>畫面中，由上至下，區塊分別為：</a:t>
            </a:r>
            <a:endParaRPr lang="en-US" altLang="zh-TW" sz="1800" dirty="0"/>
          </a:p>
          <a:p>
            <a:r>
              <a:rPr lang="zh-TW" altLang="en-US" sz="1800" dirty="0"/>
              <a:t>商城導覽列</a:t>
            </a:r>
            <a:endParaRPr lang="en-US" altLang="zh-TW" sz="1800" dirty="0"/>
          </a:p>
          <a:p>
            <a:r>
              <a:rPr lang="zh-TW" altLang="en-US" sz="1800" dirty="0"/>
              <a:t>購物車區塊：</a:t>
            </a:r>
            <a:endParaRPr lang="en-US" altLang="zh-TW" sz="1800" dirty="0"/>
          </a:p>
          <a:p>
            <a:pPr lvl="1"/>
            <a:r>
              <a:rPr lang="zh-TW" altLang="en-US" sz="1800" dirty="0"/>
              <a:t>當有商品加入時，則會顯示商品的單價、數量、小計。</a:t>
            </a:r>
            <a:endParaRPr lang="en-US" altLang="zh-TW" sz="1800" dirty="0"/>
          </a:p>
          <a:p>
            <a:pPr lvl="1"/>
            <a:r>
              <a:rPr lang="zh-TW" altLang="en-US" sz="1800" dirty="0"/>
              <a:t>商品數量欄位會自動檢查不超過資料庫的商品庫存數量。</a:t>
            </a:r>
            <a:endParaRPr lang="en-US" altLang="zh-TW" sz="1800" dirty="0"/>
          </a:p>
          <a:p>
            <a:pPr lvl="1"/>
            <a:r>
              <a:rPr lang="zh-TW" altLang="en-US" sz="1800" dirty="0"/>
              <a:t>當移除按鈕被按下，會直接移除該筆商品。</a:t>
            </a:r>
            <a:endParaRPr lang="en-US" altLang="zh-TW" sz="1400" dirty="0"/>
          </a:p>
        </p:txBody>
      </p:sp>
      <p:pic>
        <p:nvPicPr>
          <p:cNvPr id="4" name="圖片 3">
            <a:extLst>
              <a:ext uri="{FF2B5EF4-FFF2-40B4-BE49-F238E27FC236}">
                <a16:creationId xmlns:a16="http://schemas.microsoft.com/office/drawing/2014/main" id="{030C24A0-82B9-4908-AC59-A2398DD62A62}"/>
              </a:ext>
            </a:extLst>
          </p:cNvPr>
          <p:cNvPicPr>
            <a:picLocks noChangeAspect="1"/>
          </p:cNvPicPr>
          <p:nvPr/>
        </p:nvPicPr>
        <p:blipFill>
          <a:blip r:embed="rId3"/>
          <a:stretch>
            <a:fillRect/>
          </a:stretch>
        </p:blipFill>
        <p:spPr>
          <a:xfrm>
            <a:off x="297494" y="1327406"/>
            <a:ext cx="6961683" cy="4069002"/>
          </a:xfrm>
          <a:prstGeom prst="rect">
            <a:avLst/>
          </a:prstGeom>
        </p:spPr>
      </p:pic>
    </p:spTree>
    <p:extLst>
      <p:ext uri="{BB962C8B-B14F-4D97-AF65-F5344CB8AC3E}">
        <p14:creationId xmlns:p14="http://schemas.microsoft.com/office/powerpoint/2010/main" val="342308275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E2F12E2F-52EE-CA77-FB53-4EFC2E0F43C3}"/>
              </a:ext>
            </a:extLst>
          </p:cNvPr>
          <p:cNvSpPr>
            <a:spLocks noGrp="1"/>
          </p:cNvSpPr>
          <p:nvPr>
            <p:ph type="title"/>
          </p:nvPr>
        </p:nvSpPr>
        <p:spPr/>
        <p:txBody>
          <a:bodyPr/>
          <a:lstStyle/>
          <a:p>
            <a:r>
              <a:rPr lang="zh-TW" altLang="en-US" dirty="0"/>
              <a:t>結帳頁面 </a:t>
            </a:r>
            <a:r>
              <a:rPr lang="en-US" altLang="zh-TW" dirty="0"/>
              <a:t>(Checkout)</a:t>
            </a:r>
            <a:endParaRPr lang="zh-TW" altLang="en-US" dirty="0"/>
          </a:p>
        </p:txBody>
      </p:sp>
      <p:sp>
        <p:nvSpPr>
          <p:cNvPr id="9" name="內容版面配置區 5">
            <a:extLst>
              <a:ext uri="{FF2B5EF4-FFF2-40B4-BE49-F238E27FC236}">
                <a16:creationId xmlns:a16="http://schemas.microsoft.com/office/drawing/2014/main" id="{4E700A2C-04B5-46C4-BBCB-FD5F3FCCB046}"/>
              </a:ext>
            </a:extLst>
          </p:cNvPr>
          <p:cNvSpPr txBox="1">
            <a:spLocks/>
          </p:cNvSpPr>
          <p:nvPr/>
        </p:nvSpPr>
        <p:spPr bwMode="ltGray">
          <a:xfrm>
            <a:off x="7498451" y="1151366"/>
            <a:ext cx="2118387" cy="5013938"/>
          </a:xfrm>
          <a:prstGeom prst="rect">
            <a:avLst/>
          </a:prstGeom>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vert="horz" lIns="91440" tIns="45720" rIns="91440" bIns="45720" rtlCol="0">
            <a:normAutofit fontScale="92500" lnSpcReduction="10000"/>
          </a:bodyPr>
          <a:lstStyle>
            <a:lvl1pPr marL="342900" indent="-342900" algn="l" defTabSz="914400" rtl="0" eaLnBrk="1" latinLnBrk="0" hangingPunct="1">
              <a:lnSpc>
                <a:spcPct val="100000"/>
              </a:lnSpc>
              <a:spcBef>
                <a:spcPts val="600"/>
              </a:spcBef>
              <a:spcAft>
                <a:spcPts val="600"/>
              </a:spcAft>
              <a:buClr>
                <a:schemeClr val="accent1"/>
              </a:buClr>
              <a:buFont typeface="Wingdings" panose="05000000000000000000" pitchFamily="2" charset="2"/>
              <a:buChar char="l"/>
              <a:defRPr sz="2800" b="1" kern="1200">
                <a:solidFill>
                  <a:srgbClr val="FFFFFF"/>
                </a:solidFill>
                <a:latin typeface="+mn-lt"/>
                <a:ea typeface="+mn-ea"/>
                <a:cs typeface="+mn-cs"/>
              </a:defRPr>
            </a:lvl1pPr>
            <a:lvl2pPr marL="714375" indent="-352425" algn="l" defTabSz="914400" rtl="0" eaLnBrk="1" latinLnBrk="0" hangingPunct="1">
              <a:lnSpc>
                <a:spcPct val="100000"/>
              </a:lnSpc>
              <a:spcBef>
                <a:spcPts val="600"/>
              </a:spcBef>
              <a:spcAft>
                <a:spcPts val="600"/>
              </a:spcAft>
              <a:buClr>
                <a:schemeClr val="accent2"/>
              </a:buClr>
              <a:buFont typeface="Wingdings" panose="05000000000000000000" pitchFamily="2" charset="2"/>
              <a:buChar char="u"/>
              <a:defRPr sz="2400" b="0" kern="1200">
                <a:solidFill>
                  <a:srgbClr val="FFFFFF"/>
                </a:solidFill>
                <a:latin typeface="+mn-lt"/>
                <a:ea typeface="+mn-ea"/>
                <a:cs typeface="+mn-cs"/>
              </a:defRPr>
            </a:lvl2pPr>
            <a:lvl3pPr marL="1076325" indent="-266700" algn="l" defTabSz="914400" rtl="0" eaLnBrk="1" latinLnBrk="0" hangingPunct="1">
              <a:lnSpc>
                <a:spcPct val="100000"/>
              </a:lnSpc>
              <a:spcBef>
                <a:spcPts val="600"/>
              </a:spcBef>
              <a:spcAft>
                <a:spcPts val="600"/>
              </a:spcAft>
              <a:buClr>
                <a:schemeClr val="accent3"/>
              </a:buClr>
              <a:buFont typeface="Wingdings" panose="05000000000000000000" pitchFamily="2" charset="2"/>
              <a:buChar char="p"/>
              <a:defRPr sz="2000" kern="1200">
                <a:solidFill>
                  <a:srgbClr val="FFFFFF"/>
                </a:solidFill>
                <a:latin typeface="+mn-lt"/>
                <a:ea typeface="+mn-ea"/>
                <a:cs typeface="+mn-cs"/>
              </a:defRPr>
            </a:lvl3pPr>
            <a:lvl4pPr marL="1343025" indent="-180975" algn="l" defTabSz="914400" rtl="0" eaLnBrk="1" latinLnBrk="0" hangingPunct="1">
              <a:lnSpc>
                <a:spcPct val="100000"/>
              </a:lnSpc>
              <a:spcBef>
                <a:spcPts val="600"/>
              </a:spcBef>
              <a:spcAft>
                <a:spcPts val="600"/>
              </a:spcAft>
              <a:buClr>
                <a:schemeClr val="accent4"/>
              </a:buClr>
              <a:buFont typeface="Wingdings" panose="05000000000000000000" pitchFamily="2" charset="2"/>
              <a:buChar char="n"/>
              <a:defRPr sz="1800" kern="1200">
                <a:solidFill>
                  <a:srgbClr val="FFFFFF"/>
                </a:solidFill>
                <a:latin typeface="+mn-lt"/>
                <a:ea typeface="+mn-ea"/>
                <a:cs typeface="+mn-cs"/>
              </a:defRPr>
            </a:lvl4pPr>
            <a:lvl5pPr marL="1619250" indent="-276225" algn="l" defTabSz="914400" rtl="0" eaLnBrk="1" latinLnBrk="0" hangingPunct="1">
              <a:lnSpc>
                <a:spcPct val="100000"/>
              </a:lnSpc>
              <a:spcBef>
                <a:spcPts val="600"/>
              </a:spcBef>
              <a:spcAft>
                <a:spcPts val="600"/>
              </a:spcAft>
              <a:buClr>
                <a:schemeClr val="accent5"/>
              </a:buClr>
              <a:buFont typeface="Arial" pitchFamily="34" charset="0"/>
              <a:buChar char="»"/>
              <a:tabLst>
                <a:tab pos="7981950" algn="l"/>
              </a:tabLst>
              <a:defRPr sz="1800" kern="1200">
                <a:solidFill>
                  <a:srgbClr val="FFFFFF"/>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accent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accent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accent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accent1"/>
                </a:solidFill>
                <a:latin typeface="+mn-lt"/>
                <a:ea typeface="+mn-ea"/>
                <a:cs typeface="+mn-cs"/>
              </a:defRPr>
            </a:lvl9pPr>
          </a:lstStyle>
          <a:p>
            <a:pPr marL="0" indent="0">
              <a:buFont typeface="Wingdings" panose="05000000000000000000" pitchFamily="2" charset="2"/>
              <a:buNone/>
            </a:pPr>
            <a:r>
              <a:rPr lang="zh-TW" altLang="en-US" sz="1800" dirty="0"/>
              <a:t>畫面中，由上至下，區塊分別為：</a:t>
            </a:r>
            <a:endParaRPr lang="en-US" altLang="zh-TW" sz="1800" dirty="0"/>
          </a:p>
          <a:p>
            <a:r>
              <a:rPr lang="zh-TW" altLang="en-US" sz="1800" dirty="0"/>
              <a:t>商城導覽列</a:t>
            </a:r>
            <a:endParaRPr lang="en-US" altLang="zh-TW" sz="1800" dirty="0"/>
          </a:p>
          <a:p>
            <a:r>
              <a:rPr lang="zh-TW" altLang="en-US" sz="1800" dirty="0"/>
              <a:t>訂單明細區塊：可看到準備結帳的商品資訊。</a:t>
            </a:r>
            <a:endParaRPr lang="en-US" altLang="zh-TW" sz="1800" dirty="0"/>
          </a:p>
          <a:p>
            <a:pPr lvl="1"/>
            <a:r>
              <a:rPr lang="zh-TW" altLang="en-US" sz="1400" dirty="0"/>
              <a:t>數量欄位同樣會檢查商品庫存。</a:t>
            </a:r>
          </a:p>
          <a:p>
            <a:r>
              <a:rPr lang="zh-TW" altLang="en-US" sz="1800" dirty="0"/>
              <a:t>收件人資訊區塊：請使用者填寫個人資訊以利商品後續寄件與通知。</a:t>
            </a:r>
            <a:endParaRPr lang="en-US" altLang="zh-TW" sz="1800" dirty="0"/>
          </a:p>
          <a:p>
            <a:pPr lvl="1"/>
            <a:r>
              <a:rPr lang="zh-TW" altLang="en-US" sz="1400" dirty="0"/>
              <a:t>支援勾選帶入使用者資料。</a:t>
            </a:r>
            <a:endParaRPr lang="en-US" altLang="zh-TW" sz="1400" dirty="0"/>
          </a:p>
          <a:p>
            <a:r>
              <a:rPr lang="zh-TW" altLang="en-US" sz="1800" dirty="0"/>
              <a:t>按下送出訂單按鈕送出訂單，並跳轉訂單紀錄頁面。</a:t>
            </a:r>
          </a:p>
        </p:txBody>
      </p:sp>
      <p:pic>
        <p:nvPicPr>
          <p:cNvPr id="7" name="圖片 6">
            <a:extLst>
              <a:ext uri="{FF2B5EF4-FFF2-40B4-BE49-F238E27FC236}">
                <a16:creationId xmlns:a16="http://schemas.microsoft.com/office/drawing/2014/main" id="{0B7D2B43-E90A-4AD0-86E8-65D909DFA222}"/>
              </a:ext>
            </a:extLst>
          </p:cNvPr>
          <p:cNvPicPr>
            <a:picLocks noChangeAspect="1"/>
          </p:cNvPicPr>
          <p:nvPr/>
        </p:nvPicPr>
        <p:blipFill>
          <a:blip r:embed="rId2"/>
          <a:stretch>
            <a:fillRect/>
          </a:stretch>
        </p:blipFill>
        <p:spPr>
          <a:xfrm>
            <a:off x="273178" y="966112"/>
            <a:ext cx="6961684" cy="282430"/>
          </a:xfrm>
          <a:prstGeom prst="rect">
            <a:avLst/>
          </a:prstGeom>
        </p:spPr>
      </p:pic>
      <p:pic>
        <p:nvPicPr>
          <p:cNvPr id="6" name="圖片 5">
            <a:extLst>
              <a:ext uri="{FF2B5EF4-FFF2-40B4-BE49-F238E27FC236}">
                <a16:creationId xmlns:a16="http://schemas.microsoft.com/office/drawing/2014/main" id="{2946F7DF-1266-4BDA-BABC-CAAF00FCA569}"/>
              </a:ext>
            </a:extLst>
          </p:cNvPr>
          <p:cNvPicPr>
            <a:picLocks noChangeAspect="1"/>
          </p:cNvPicPr>
          <p:nvPr/>
        </p:nvPicPr>
        <p:blipFill>
          <a:blip r:embed="rId3"/>
          <a:stretch>
            <a:fillRect/>
          </a:stretch>
        </p:blipFill>
        <p:spPr>
          <a:xfrm>
            <a:off x="297691" y="1363092"/>
            <a:ext cx="6887547" cy="1614019"/>
          </a:xfrm>
          <a:prstGeom prst="rect">
            <a:avLst/>
          </a:prstGeom>
        </p:spPr>
      </p:pic>
      <p:pic>
        <p:nvPicPr>
          <p:cNvPr id="10" name="圖片 9">
            <a:extLst>
              <a:ext uri="{FF2B5EF4-FFF2-40B4-BE49-F238E27FC236}">
                <a16:creationId xmlns:a16="http://schemas.microsoft.com/office/drawing/2014/main" id="{A337536B-4B4C-4E13-A3AF-746CD2FF153A}"/>
              </a:ext>
            </a:extLst>
          </p:cNvPr>
          <p:cNvPicPr>
            <a:picLocks noChangeAspect="1"/>
          </p:cNvPicPr>
          <p:nvPr/>
        </p:nvPicPr>
        <p:blipFill>
          <a:blip r:embed="rId4"/>
          <a:stretch>
            <a:fillRect/>
          </a:stretch>
        </p:blipFill>
        <p:spPr>
          <a:xfrm>
            <a:off x="280725" y="5523274"/>
            <a:ext cx="6904513" cy="748747"/>
          </a:xfrm>
          <a:prstGeom prst="rect">
            <a:avLst/>
          </a:prstGeom>
        </p:spPr>
      </p:pic>
      <p:pic>
        <p:nvPicPr>
          <p:cNvPr id="2" name="圖片 1">
            <a:extLst>
              <a:ext uri="{FF2B5EF4-FFF2-40B4-BE49-F238E27FC236}">
                <a16:creationId xmlns:a16="http://schemas.microsoft.com/office/drawing/2014/main" id="{AE3FA676-D166-4A8D-B84D-FBEE6E4C50B9}"/>
              </a:ext>
            </a:extLst>
          </p:cNvPr>
          <p:cNvPicPr>
            <a:picLocks noChangeAspect="1"/>
          </p:cNvPicPr>
          <p:nvPr/>
        </p:nvPicPr>
        <p:blipFill>
          <a:blip r:embed="rId5"/>
          <a:stretch>
            <a:fillRect/>
          </a:stretch>
        </p:blipFill>
        <p:spPr>
          <a:xfrm>
            <a:off x="290490" y="2993135"/>
            <a:ext cx="6904513" cy="2514115"/>
          </a:xfrm>
          <a:prstGeom prst="rect">
            <a:avLst/>
          </a:prstGeom>
        </p:spPr>
      </p:pic>
    </p:spTree>
    <p:extLst>
      <p:ext uri="{BB962C8B-B14F-4D97-AF65-F5344CB8AC3E}">
        <p14:creationId xmlns:p14="http://schemas.microsoft.com/office/powerpoint/2010/main" val="38674037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E2F12E2F-52EE-CA77-FB53-4EFC2E0F43C3}"/>
              </a:ext>
            </a:extLst>
          </p:cNvPr>
          <p:cNvSpPr>
            <a:spLocks noGrp="1"/>
          </p:cNvSpPr>
          <p:nvPr>
            <p:ph type="title"/>
          </p:nvPr>
        </p:nvSpPr>
        <p:spPr/>
        <p:txBody>
          <a:bodyPr/>
          <a:lstStyle/>
          <a:p>
            <a:r>
              <a:rPr lang="zh-TW" altLang="en-US" dirty="0"/>
              <a:t>商品管理頁面 </a:t>
            </a:r>
            <a:r>
              <a:rPr lang="en-US" altLang="zh-TW" sz="3200" dirty="0"/>
              <a:t>(</a:t>
            </a:r>
            <a:r>
              <a:rPr lang="en-US" altLang="zh-TW" sz="3200" dirty="0" err="1"/>
              <a:t>ProductManagement</a:t>
            </a:r>
            <a:r>
              <a:rPr lang="en-US" altLang="zh-TW" sz="3200" dirty="0"/>
              <a:t>)</a:t>
            </a:r>
            <a:endParaRPr lang="zh-TW" altLang="en-US" sz="3200" dirty="0"/>
          </a:p>
        </p:txBody>
      </p:sp>
      <p:sp>
        <p:nvSpPr>
          <p:cNvPr id="12" name="內容版面配置區 5">
            <a:extLst>
              <a:ext uri="{FF2B5EF4-FFF2-40B4-BE49-F238E27FC236}">
                <a16:creationId xmlns:a16="http://schemas.microsoft.com/office/drawing/2014/main" id="{5B48F242-D606-4DF8-8884-2F1900A3B3C0}"/>
              </a:ext>
            </a:extLst>
          </p:cNvPr>
          <p:cNvSpPr txBox="1">
            <a:spLocks/>
          </p:cNvSpPr>
          <p:nvPr/>
        </p:nvSpPr>
        <p:spPr bwMode="ltGray">
          <a:xfrm>
            <a:off x="7498451" y="963871"/>
            <a:ext cx="2118387" cy="2465129"/>
          </a:xfrm>
          <a:prstGeom prst="rect">
            <a:avLst/>
          </a:prstGeom>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vert="horz" lIns="91440" tIns="45720" rIns="91440" bIns="45720" rtlCol="0">
            <a:normAutofit/>
          </a:bodyPr>
          <a:lstStyle>
            <a:lvl1pPr marL="342900" indent="-342900" algn="l" defTabSz="914400" rtl="0" eaLnBrk="1" latinLnBrk="0" hangingPunct="1">
              <a:lnSpc>
                <a:spcPct val="100000"/>
              </a:lnSpc>
              <a:spcBef>
                <a:spcPts val="600"/>
              </a:spcBef>
              <a:spcAft>
                <a:spcPts val="600"/>
              </a:spcAft>
              <a:buClr>
                <a:schemeClr val="accent1"/>
              </a:buClr>
              <a:buFont typeface="Wingdings" panose="05000000000000000000" pitchFamily="2" charset="2"/>
              <a:buChar char="l"/>
              <a:defRPr sz="2800" b="1" kern="1200">
                <a:solidFill>
                  <a:srgbClr val="FFFFFF"/>
                </a:solidFill>
                <a:latin typeface="+mn-lt"/>
                <a:ea typeface="+mn-ea"/>
                <a:cs typeface="+mn-cs"/>
              </a:defRPr>
            </a:lvl1pPr>
            <a:lvl2pPr marL="714375" indent="-352425" algn="l" defTabSz="914400" rtl="0" eaLnBrk="1" latinLnBrk="0" hangingPunct="1">
              <a:lnSpc>
                <a:spcPct val="100000"/>
              </a:lnSpc>
              <a:spcBef>
                <a:spcPts val="600"/>
              </a:spcBef>
              <a:spcAft>
                <a:spcPts val="600"/>
              </a:spcAft>
              <a:buClr>
                <a:schemeClr val="accent2"/>
              </a:buClr>
              <a:buFont typeface="Wingdings" panose="05000000000000000000" pitchFamily="2" charset="2"/>
              <a:buChar char="u"/>
              <a:defRPr sz="2400" b="0" kern="1200">
                <a:solidFill>
                  <a:srgbClr val="FFFFFF"/>
                </a:solidFill>
                <a:latin typeface="+mn-lt"/>
                <a:ea typeface="+mn-ea"/>
                <a:cs typeface="+mn-cs"/>
              </a:defRPr>
            </a:lvl2pPr>
            <a:lvl3pPr marL="1076325" indent="-266700" algn="l" defTabSz="914400" rtl="0" eaLnBrk="1" latinLnBrk="0" hangingPunct="1">
              <a:lnSpc>
                <a:spcPct val="100000"/>
              </a:lnSpc>
              <a:spcBef>
                <a:spcPts val="600"/>
              </a:spcBef>
              <a:spcAft>
                <a:spcPts val="600"/>
              </a:spcAft>
              <a:buClr>
                <a:schemeClr val="accent3"/>
              </a:buClr>
              <a:buFont typeface="Wingdings" panose="05000000000000000000" pitchFamily="2" charset="2"/>
              <a:buChar char="p"/>
              <a:defRPr sz="2000" kern="1200">
                <a:solidFill>
                  <a:srgbClr val="FFFFFF"/>
                </a:solidFill>
                <a:latin typeface="+mn-lt"/>
                <a:ea typeface="+mn-ea"/>
                <a:cs typeface="+mn-cs"/>
              </a:defRPr>
            </a:lvl3pPr>
            <a:lvl4pPr marL="1343025" indent="-180975" algn="l" defTabSz="914400" rtl="0" eaLnBrk="1" latinLnBrk="0" hangingPunct="1">
              <a:lnSpc>
                <a:spcPct val="100000"/>
              </a:lnSpc>
              <a:spcBef>
                <a:spcPts val="600"/>
              </a:spcBef>
              <a:spcAft>
                <a:spcPts val="600"/>
              </a:spcAft>
              <a:buClr>
                <a:schemeClr val="accent4"/>
              </a:buClr>
              <a:buFont typeface="Wingdings" panose="05000000000000000000" pitchFamily="2" charset="2"/>
              <a:buChar char="n"/>
              <a:defRPr sz="1800" kern="1200">
                <a:solidFill>
                  <a:srgbClr val="FFFFFF"/>
                </a:solidFill>
                <a:latin typeface="+mn-lt"/>
                <a:ea typeface="+mn-ea"/>
                <a:cs typeface="+mn-cs"/>
              </a:defRPr>
            </a:lvl4pPr>
            <a:lvl5pPr marL="1619250" indent="-276225" algn="l" defTabSz="914400" rtl="0" eaLnBrk="1" latinLnBrk="0" hangingPunct="1">
              <a:lnSpc>
                <a:spcPct val="100000"/>
              </a:lnSpc>
              <a:spcBef>
                <a:spcPts val="600"/>
              </a:spcBef>
              <a:spcAft>
                <a:spcPts val="600"/>
              </a:spcAft>
              <a:buClr>
                <a:schemeClr val="accent5"/>
              </a:buClr>
              <a:buFont typeface="Arial" pitchFamily="34" charset="0"/>
              <a:buChar char="»"/>
              <a:tabLst>
                <a:tab pos="7981950" algn="l"/>
              </a:tabLst>
              <a:defRPr sz="1800" kern="1200">
                <a:solidFill>
                  <a:srgbClr val="FFFFFF"/>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accent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accent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accent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accent1"/>
                </a:solidFill>
                <a:latin typeface="+mn-lt"/>
                <a:ea typeface="+mn-ea"/>
                <a:cs typeface="+mn-cs"/>
              </a:defRPr>
            </a:lvl9pPr>
          </a:lstStyle>
          <a:p>
            <a:pPr marL="0" indent="0">
              <a:buFont typeface="Wingdings" panose="05000000000000000000" pitchFamily="2" charset="2"/>
              <a:buNone/>
            </a:pPr>
            <a:r>
              <a:rPr lang="zh-TW" altLang="en-US" sz="1800" dirty="0"/>
              <a:t>畫面中，由上至下，區塊分別為：</a:t>
            </a:r>
            <a:endParaRPr lang="en-US" altLang="zh-TW" sz="1800" dirty="0"/>
          </a:p>
          <a:p>
            <a:r>
              <a:rPr lang="zh-TW" altLang="en-US" sz="1800" dirty="0"/>
              <a:t>商城導覽列</a:t>
            </a:r>
            <a:endParaRPr lang="en-US" altLang="zh-TW" sz="1800" dirty="0"/>
          </a:p>
          <a:p>
            <a:r>
              <a:rPr lang="zh-TW" altLang="en-US" sz="1800" dirty="0"/>
              <a:t>商品管理區塊：可在此對商品進行上架</a:t>
            </a:r>
            <a:r>
              <a:rPr lang="en-US" altLang="zh-TW" sz="1800" dirty="0"/>
              <a:t>/</a:t>
            </a:r>
            <a:r>
              <a:rPr lang="zh-TW" altLang="en-US" sz="1800" dirty="0"/>
              <a:t>下架管理。</a:t>
            </a:r>
          </a:p>
        </p:txBody>
      </p:sp>
      <p:pic>
        <p:nvPicPr>
          <p:cNvPr id="4" name="圖片 3">
            <a:extLst>
              <a:ext uri="{FF2B5EF4-FFF2-40B4-BE49-F238E27FC236}">
                <a16:creationId xmlns:a16="http://schemas.microsoft.com/office/drawing/2014/main" id="{59C4EB8F-7883-4DB8-8306-E82A5F8FA794}"/>
              </a:ext>
            </a:extLst>
          </p:cNvPr>
          <p:cNvPicPr>
            <a:picLocks noChangeAspect="1"/>
          </p:cNvPicPr>
          <p:nvPr/>
        </p:nvPicPr>
        <p:blipFill>
          <a:blip r:embed="rId2"/>
          <a:stretch>
            <a:fillRect/>
          </a:stretch>
        </p:blipFill>
        <p:spPr>
          <a:xfrm>
            <a:off x="273178" y="966112"/>
            <a:ext cx="6961684" cy="282430"/>
          </a:xfrm>
          <a:prstGeom prst="rect">
            <a:avLst/>
          </a:prstGeom>
        </p:spPr>
      </p:pic>
      <p:pic>
        <p:nvPicPr>
          <p:cNvPr id="2" name="圖片 1">
            <a:extLst>
              <a:ext uri="{FF2B5EF4-FFF2-40B4-BE49-F238E27FC236}">
                <a16:creationId xmlns:a16="http://schemas.microsoft.com/office/drawing/2014/main" id="{D9F6A33F-3EDD-4767-B5B8-928C481139B6}"/>
              </a:ext>
            </a:extLst>
          </p:cNvPr>
          <p:cNvPicPr>
            <a:picLocks noChangeAspect="1"/>
          </p:cNvPicPr>
          <p:nvPr/>
        </p:nvPicPr>
        <p:blipFill>
          <a:blip r:embed="rId3"/>
          <a:stretch>
            <a:fillRect/>
          </a:stretch>
        </p:blipFill>
        <p:spPr>
          <a:xfrm>
            <a:off x="305333" y="1375063"/>
            <a:ext cx="6924630" cy="4070161"/>
          </a:xfrm>
          <a:prstGeom prst="rect">
            <a:avLst/>
          </a:prstGeom>
        </p:spPr>
      </p:pic>
      <p:pic>
        <p:nvPicPr>
          <p:cNvPr id="6" name="圖片 5">
            <a:extLst>
              <a:ext uri="{FF2B5EF4-FFF2-40B4-BE49-F238E27FC236}">
                <a16:creationId xmlns:a16="http://schemas.microsoft.com/office/drawing/2014/main" id="{DB4D9A68-C8BB-4827-8941-5D6DE6D3A9B6}"/>
              </a:ext>
            </a:extLst>
          </p:cNvPr>
          <p:cNvPicPr>
            <a:picLocks noChangeAspect="1"/>
          </p:cNvPicPr>
          <p:nvPr/>
        </p:nvPicPr>
        <p:blipFill>
          <a:blip r:embed="rId4"/>
          <a:stretch>
            <a:fillRect/>
          </a:stretch>
        </p:blipFill>
        <p:spPr>
          <a:xfrm>
            <a:off x="305333" y="5445224"/>
            <a:ext cx="6930261" cy="315729"/>
          </a:xfrm>
          <a:prstGeom prst="rect">
            <a:avLst/>
          </a:prstGeom>
        </p:spPr>
      </p:pic>
    </p:spTree>
    <p:extLst>
      <p:ext uri="{BB962C8B-B14F-4D97-AF65-F5344CB8AC3E}">
        <p14:creationId xmlns:p14="http://schemas.microsoft.com/office/powerpoint/2010/main" val="243471618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E2F12E2F-52EE-CA77-FB53-4EFC2E0F43C3}"/>
              </a:ext>
            </a:extLst>
          </p:cNvPr>
          <p:cNvSpPr>
            <a:spLocks noGrp="1"/>
          </p:cNvSpPr>
          <p:nvPr>
            <p:ph type="title"/>
          </p:nvPr>
        </p:nvSpPr>
        <p:spPr/>
        <p:txBody>
          <a:bodyPr/>
          <a:lstStyle/>
          <a:p>
            <a:r>
              <a:rPr lang="zh-TW" altLang="en-US" dirty="0"/>
              <a:t>商品管理頁面 </a:t>
            </a:r>
            <a:r>
              <a:rPr lang="en-US" altLang="zh-TW" sz="3200" dirty="0"/>
              <a:t>(</a:t>
            </a:r>
            <a:r>
              <a:rPr lang="en-US" altLang="zh-TW" sz="3200" dirty="0" err="1"/>
              <a:t>ProductManagement</a:t>
            </a:r>
            <a:r>
              <a:rPr lang="en-US" altLang="zh-TW" sz="3200" dirty="0"/>
              <a:t>)</a:t>
            </a:r>
            <a:endParaRPr lang="zh-TW" altLang="en-US" sz="3200" dirty="0"/>
          </a:p>
        </p:txBody>
      </p:sp>
      <p:pic>
        <p:nvPicPr>
          <p:cNvPr id="4" name="圖片 3">
            <a:extLst>
              <a:ext uri="{FF2B5EF4-FFF2-40B4-BE49-F238E27FC236}">
                <a16:creationId xmlns:a16="http://schemas.microsoft.com/office/drawing/2014/main" id="{59C4EB8F-7883-4DB8-8306-E82A5F8FA794}"/>
              </a:ext>
            </a:extLst>
          </p:cNvPr>
          <p:cNvPicPr>
            <a:picLocks noChangeAspect="1"/>
          </p:cNvPicPr>
          <p:nvPr/>
        </p:nvPicPr>
        <p:blipFill>
          <a:blip r:embed="rId2"/>
          <a:stretch>
            <a:fillRect/>
          </a:stretch>
        </p:blipFill>
        <p:spPr>
          <a:xfrm>
            <a:off x="273178" y="966112"/>
            <a:ext cx="6961684" cy="282430"/>
          </a:xfrm>
          <a:prstGeom prst="rect">
            <a:avLst/>
          </a:prstGeom>
        </p:spPr>
      </p:pic>
      <p:pic>
        <p:nvPicPr>
          <p:cNvPr id="5" name="圖片 4">
            <a:extLst>
              <a:ext uri="{FF2B5EF4-FFF2-40B4-BE49-F238E27FC236}">
                <a16:creationId xmlns:a16="http://schemas.microsoft.com/office/drawing/2014/main" id="{5A156EEB-67BA-48E6-8322-98869D47B02B}"/>
              </a:ext>
            </a:extLst>
          </p:cNvPr>
          <p:cNvPicPr>
            <a:picLocks noChangeAspect="1"/>
          </p:cNvPicPr>
          <p:nvPr/>
        </p:nvPicPr>
        <p:blipFill>
          <a:blip r:embed="rId3"/>
          <a:stretch>
            <a:fillRect/>
          </a:stretch>
        </p:blipFill>
        <p:spPr>
          <a:xfrm>
            <a:off x="336783" y="1376414"/>
            <a:ext cx="6917507" cy="4068810"/>
          </a:xfrm>
          <a:prstGeom prst="rect">
            <a:avLst/>
          </a:prstGeom>
        </p:spPr>
      </p:pic>
      <p:sp>
        <p:nvSpPr>
          <p:cNvPr id="6" name="內容版面配置區 5">
            <a:extLst>
              <a:ext uri="{FF2B5EF4-FFF2-40B4-BE49-F238E27FC236}">
                <a16:creationId xmlns:a16="http://schemas.microsoft.com/office/drawing/2014/main" id="{EDFD6893-87C6-4ACD-B3D7-DAE37B70EBE8}"/>
              </a:ext>
            </a:extLst>
          </p:cNvPr>
          <p:cNvSpPr txBox="1">
            <a:spLocks/>
          </p:cNvSpPr>
          <p:nvPr/>
        </p:nvSpPr>
        <p:spPr bwMode="ltGray">
          <a:xfrm>
            <a:off x="7498451" y="963871"/>
            <a:ext cx="2118387" cy="2177097"/>
          </a:xfrm>
          <a:prstGeom prst="rect">
            <a:avLst/>
          </a:prstGeom>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vert="horz" lIns="91440" tIns="45720" rIns="91440" bIns="45720" rtlCol="0">
            <a:normAutofit/>
          </a:bodyPr>
          <a:lstStyle>
            <a:lvl1pPr marL="342900" indent="-342900" algn="l" defTabSz="914400" rtl="0" eaLnBrk="1" latinLnBrk="0" hangingPunct="1">
              <a:lnSpc>
                <a:spcPct val="100000"/>
              </a:lnSpc>
              <a:spcBef>
                <a:spcPts val="600"/>
              </a:spcBef>
              <a:spcAft>
                <a:spcPts val="600"/>
              </a:spcAft>
              <a:buClr>
                <a:schemeClr val="accent1"/>
              </a:buClr>
              <a:buFont typeface="Wingdings" panose="05000000000000000000" pitchFamily="2" charset="2"/>
              <a:buChar char="l"/>
              <a:defRPr sz="2800" b="1" kern="1200">
                <a:solidFill>
                  <a:srgbClr val="FFFFFF"/>
                </a:solidFill>
                <a:latin typeface="+mn-lt"/>
                <a:ea typeface="+mn-ea"/>
                <a:cs typeface="+mn-cs"/>
              </a:defRPr>
            </a:lvl1pPr>
            <a:lvl2pPr marL="714375" indent="-352425" algn="l" defTabSz="914400" rtl="0" eaLnBrk="1" latinLnBrk="0" hangingPunct="1">
              <a:lnSpc>
                <a:spcPct val="100000"/>
              </a:lnSpc>
              <a:spcBef>
                <a:spcPts val="600"/>
              </a:spcBef>
              <a:spcAft>
                <a:spcPts val="600"/>
              </a:spcAft>
              <a:buClr>
                <a:schemeClr val="accent2"/>
              </a:buClr>
              <a:buFont typeface="Wingdings" panose="05000000000000000000" pitchFamily="2" charset="2"/>
              <a:buChar char="u"/>
              <a:defRPr sz="2400" b="0" kern="1200">
                <a:solidFill>
                  <a:srgbClr val="FFFFFF"/>
                </a:solidFill>
                <a:latin typeface="+mn-lt"/>
                <a:ea typeface="+mn-ea"/>
                <a:cs typeface="+mn-cs"/>
              </a:defRPr>
            </a:lvl2pPr>
            <a:lvl3pPr marL="1076325" indent="-266700" algn="l" defTabSz="914400" rtl="0" eaLnBrk="1" latinLnBrk="0" hangingPunct="1">
              <a:lnSpc>
                <a:spcPct val="100000"/>
              </a:lnSpc>
              <a:spcBef>
                <a:spcPts val="600"/>
              </a:spcBef>
              <a:spcAft>
                <a:spcPts val="600"/>
              </a:spcAft>
              <a:buClr>
                <a:schemeClr val="accent3"/>
              </a:buClr>
              <a:buFont typeface="Wingdings" panose="05000000000000000000" pitchFamily="2" charset="2"/>
              <a:buChar char="p"/>
              <a:defRPr sz="2000" kern="1200">
                <a:solidFill>
                  <a:srgbClr val="FFFFFF"/>
                </a:solidFill>
                <a:latin typeface="+mn-lt"/>
                <a:ea typeface="+mn-ea"/>
                <a:cs typeface="+mn-cs"/>
              </a:defRPr>
            </a:lvl3pPr>
            <a:lvl4pPr marL="1343025" indent="-180975" algn="l" defTabSz="914400" rtl="0" eaLnBrk="1" latinLnBrk="0" hangingPunct="1">
              <a:lnSpc>
                <a:spcPct val="100000"/>
              </a:lnSpc>
              <a:spcBef>
                <a:spcPts val="600"/>
              </a:spcBef>
              <a:spcAft>
                <a:spcPts val="600"/>
              </a:spcAft>
              <a:buClr>
                <a:schemeClr val="accent4"/>
              </a:buClr>
              <a:buFont typeface="Wingdings" panose="05000000000000000000" pitchFamily="2" charset="2"/>
              <a:buChar char="n"/>
              <a:defRPr sz="1800" kern="1200">
                <a:solidFill>
                  <a:srgbClr val="FFFFFF"/>
                </a:solidFill>
                <a:latin typeface="+mn-lt"/>
                <a:ea typeface="+mn-ea"/>
                <a:cs typeface="+mn-cs"/>
              </a:defRPr>
            </a:lvl4pPr>
            <a:lvl5pPr marL="1619250" indent="-276225" algn="l" defTabSz="914400" rtl="0" eaLnBrk="1" latinLnBrk="0" hangingPunct="1">
              <a:lnSpc>
                <a:spcPct val="100000"/>
              </a:lnSpc>
              <a:spcBef>
                <a:spcPts val="600"/>
              </a:spcBef>
              <a:spcAft>
                <a:spcPts val="600"/>
              </a:spcAft>
              <a:buClr>
                <a:schemeClr val="accent5"/>
              </a:buClr>
              <a:buFont typeface="Arial" pitchFamily="34" charset="0"/>
              <a:buChar char="»"/>
              <a:tabLst>
                <a:tab pos="7981950" algn="l"/>
              </a:tabLst>
              <a:defRPr sz="1800" kern="1200">
                <a:solidFill>
                  <a:srgbClr val="FFFFFF"/>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accent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accent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accent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accent1"/>
                </a:solidFill>
                <a:latin typeface="+mn-lt"/>
                <a:ea typeface="+mn-ea"/>
                <a:cs typeface="+mn-cs"/>
              </a:defRPr>
            </a:lvl9pPr>
          </a:lstStyle>
          <a:p>
            <a:pPr marL="0" indent="0">
              <a:buFont typeface="Wingdings" panose="05000000000000000000" pitchFamily="2" charset="2"/>
              <a:buNone/>
            </a:pPr>
            <a:r>
              <a:rPr lang="zh-TW" altLang="en-US" sz="1800" dirty="0"/>
              <a:t>畫面中，由上至下，區塊分別為：</a:t>
            </a:r>
            <a:endParaRPr lang="en-US" altLang="zh-TW" sz="1800" dirty="0"/>
          </a:p>
          <a:p>
            <a:r>
              <a:rPr lang="zh-TW" altLang="en-US" sz="1800" dirty="0"/>
              <a:t>商城導覽列</a:t>
            </a:r>
            <a:endParaRPr lang="en-US" altLang="zh-TW" sz="1800" dirty="0"/>
          </a:p>
          <a:p>
            <a:r>
              <a:rPr lang="zh-TW" altLang="en-US" sz="1800" dirty="0"/>
              <a:t>新增商品頁面：可在此對新商品進行上架。</a:t>
            </a:r>
          </a:p>
        </p:txBody>
      </p:sp>
    </p:spTree>
    <p:extLst>
      <p:ext uri="{BB962C8B-B14F-4D97-AF65-F5344CB8AC3E}">
        <p14:creationId xmlns:p14="http://schemas.microsoft.com/office/powerpoint/2010/main" val="123663254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E2F12E2F-52EE-CA77-FB53-4EFC2E0F43C3}"/>
              </a:ext>
            </a:extLst>
          </p:cNvPr>
          <p:cNvSpPr>
            <a:spLocks noGrp="1"/>
          </p:cNvSpPr>
          <p:nvPr>
            <p:ph type="title"/>
          </p:nvPr>
        </p:nvSpPr>
        <p:spPr/>
        <p:txBody>
          <a:bodyPr/>
          <a:lstStyle/>
          <a:p>
            <a:r>
              <a:rPr lang="zh-TW" altLang="en-US" dirty="0"/>
              <a:t>商品管理頁面 </a:t>
            </a:r>
            <a:r>
              <a:rPr lang="en-US" altLang="zh-TW" sz="3200" dirty="0"/>
              <a:t>(</a:t>
            </a:r>
            <a:r>
              <a:rPr lang="en-US" altLang="zh-TW" sz="3200" dirty="0" err="1"/>
              <a:t>ProductManagement</a:t>
            </a:r>
            <a:r>
              <a:rPr lang="en-US" altLang="zh-TW" sz="3200" dirty="0"/>
              <a:t>)</a:t>
            </a:r>
            <a:endParaRPr lang="zh-TW" altLang="en-US" sz="3200" dirty="0"/>
          </a:p>
        </p:txBody>
      </p:sp>
      <p:pic>
        <p:nvPicPr>
          <p:cNvPr id="4" name="圖片 3">
            <a:extLst>
              <a:ext uri="{FF2B5EF4-FFF2-40B4-BE49-F238E27FC236}">
                <a16:creationId xmlns:a16="http://schemas.microsoft.com/office/drawing/2014/main" id="{59C4EB8F-7883-4DB8-8306-E82A5F8FA794}"/>
              </a:ext>
            </a:extLst>
          </p:cNvPr>
          <p:cNvPicPr>
            <a:picLocks noChangeAspect="1"/>
          </p:cNvPicPr>
          <p:nvPr/>
        </p:nvPicPr>
        <p:blipFill>
          <a:blip r:embed="rId2"/>
          <a:stretch>
            <a:fillRect/>
          </a:stretch>
        </p:blipFill>
        <p:spPr>
          <a:xfrm>
            <a:off x="273178" y="1006102"/>
            <a:ext cx="5975966" cy="242440"/>
          </a:xfrm>
          <a:prstGeom prst="rect">
            <a:avLst/>
          </a:prstGeom>
        </p:spPr>
      </p:pic>
      <p:pic>
        <p:nvPicPr>
          <p:cNvPr id="8" name="圖片 7">
            <a:extLst>
              <a:ext uri="{FF2B5EF4-FFF2-40B4-BE49-F238E27FC236}">
                <a16:creationId xmlns:a16="http://schemas.microsoft.com/office/drawing/2014/main" id="{CBB3B7FC-A3F2-43E4-A034-21B1B16D9B21}"/>
              </a:ext>
            </a:extLst>
          </p:cNvPr>
          <p:cNvPicPr>
            <a:picLocks noChangeAspect="1"/>
          </p:cNvPicPr>
          <p:nvPr/>
        </p:nvPicPr>
        <p:blipFill>
          <a:blip r:embed="rId3"/>
          <a:stretch>
            <a:fillRect/>
          </a:stretch>
        </p:blipFill>
        <p:spPr>
          <a:xfrm>
            <a:off x="289162" y="1278946"/>
            <a:ext cx="5962245" cy="1654131"/>
          </a:xfrm>
          <a:prstGeom prst="rect">
            <a:avLst/>
          </a:prstGeom>
        </p:spPr>
      </p:pic>
      <p:pic>
        <p:nvPicPr>
          <p:cNvPr id="9" name="圖片 8">
            <a:extLst>
              <a:ext uri="{FF2B5EF4-FFF2-40B4-BE49-F238E27FC236}">
                <a16:creationId xmlns:a16="http://schemas.microsoft.com/office/drawing/2014/main" id="{7D878A6B-3D3B-4216-A754-5F16917FA91F}"/>
              </a:ext>
            </a:extLst>
          </p:cNvPr>
          <p:cNvPicPr>
            <a:picLocks noChangeAspect="1"/>
          </p:cNvPicPr>
          <p:nvPr/>
        </p:nvPicPr>
        <p:blipFill>
          <a:blip r:embed="rId4"/>
          <a:stretch>
            <a:fillRect/>
          </a:stretch>
        </p:blipFill>
        <p:spPr>
          <a:xfrm>
            <a:off x="280038" y="2933077"/>
            <a:ext cx="5962245" cy="2518416"/>
          </a:xfrm>
          <a:prstGeom prst="rect">
            <a:avLst/>
          </a:prstGeom>
        </p:spPr>
      </p:pic>
      <p:sp>
        <p:nvSpPr>
          <p:cNvPr id="10" name="內容版面配置區 5">
            <a:extLst>
              <a:ext uri="{FF2B5EF4-FFF2-40B4-BE49-F238E27FC236}">
                <a16:creationId xmlns:a16="http://schemas.microsoft.com/office/drawing/2014/main" id="{D523924C-979B-4779-9A37-B074D05C5D19}"/>
              </a:ext>
            </a:extLst>
          </p:cNvPr>
          <p:cNvSpPr txBox="1">
            <a:spLocks/>
          </p:cNvSpPr>
          <p:nvPr/>
        </p:nvSpPr>
        <p:spPr bwMode="ltGray">
          <a:xfrm>
            <a:off x="7498451" y="963871"/>
            <a:ext cx="2118387" cy="2177097"/>
          </a:xfrm>
          <a:prstGeom prst="rect">
            <a:avLst/>
          </a:prstGeom>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vert="horz" lIns="91440" tIns="45720" rIns="91440" bIns="45720" rtlCol="0">
            <a:normAutofit lnSpcReduction="10000"/>
          </a:bodyPr>
          <a:lstStyle>
            <a:lvl1pPr marL="342900" indent="-342900" algn="l" defTabSz="914400" rtl="0" eaLnBrk="1" latinLnBrk="0" hangingPunct="1">
              <a:lnSpc>
                <a:spcPct val="100000"/>
              </a:lnSpc>
              <a:spcBef>
                <a:spcPts val="600"/>
              </a:spcBef>
              <a:spcAft>
                <a:spcPts val="600"/>
              </a:spcAft>
              <a:buClr>
                <a:schemeClr val="accent1"/>
              </a:buClr>
              <a:buFont typeface="Wingdings" panose="05000000000000000000" pitchFamily="2" charset="2"/>
              <a:buChar char="l"/>
              <a:defRPr sz="2800" b="1" kern="1200">
                <a:solidFill>
                  <a:srgbClr val="FFFFFF"/>
                </a:solidFill>
                <a:latin typeface="+mn-lt"/>
                <a:ea typeface="+mn-ea"/>
                <a:cs typeface="+mn-cs"/>
              </a:defRPr>
            </a:lvl1pPr>
            <a:lvl2pPr marL="714375" indent="-352425" algn="l" defTabSz="914400" rtl="0" eaLnBrk="1" latinLnBrk="0" hangingPunct="1">
              <a:lnSpc>
                <a:spcPct val="100000"/>
              </a:lnSpc>
              <a:spcBef>
                <a:spcPts val="600"/>
              </a:spcBef>
              <a:spcAft>
                <a:spcPts val="600"/>
              </a:spcAft>
              <a:buClr>
                <a:schemeClr val="accent2"/>
              </a:buClr>
              <a:buFont typeface="Wingdings" panose="05000000000000000000" pitchFamily="2" charset="2"/>
              <a:buChar char="u"/>
              <a:defRPr sz="2400" b="0" kern="1200">
                <a:solidFill>
                  <a:srgbClr val="FFFFFF"/>
                </a:solidFill>
                <a:latin typeface="+mn-lt"/>
                <a:ea typeface="+mn-ea"/>
                <a:cs typeface="+mn-cs"/>
              </a:defRPr>
            </a:lvl2pPr>
            <a:lvl3pPr marL="1076325" indent="-266700" algn="l" defTabSz="914400" rtl="0" eaLnBrk="1" latinLnBrk="0" hangingPunct="1">
              <a:lnSpc>
                <a:spcPct val="100000"/>
              </a:lnSpc>
              <a:spcBef>
                <a:spcPts val="600"/>
              </a:spcBef>
              <a:spcAft>
                <a:spcPts val="600"/>
              </a:spcAft>
              <a:buClr>
                <a:schemeClr val="accent3"/>
              </a:buClr>
              <a:buFont typeface="Wingdings" panose="05000000000000000000" pitchFamily="2" charset="2"/>
              <a:buChar char="p"/>
              <a:defRPr sz="2000" kern="1200">
                <a:solidFill>
                  <a:srgbClr val="FFFFFF"/>
                </a:solidFill>
                <a:latin typeface="+mn-lt"/>
                <a:ea typeface="+mn-ea"/>
                <a:cs typeface="+mn-cs"/>
              </a:defRPr>
            </a:lvl3pPr>
            <a:lvl4pPr marL="1343025" indent="-180975" algn="l" defTabSz="914400" rtl="0" eaLnBrk="1" latinLnBrk="0" hangingPunct="1">
              <a:lnSpc>
                <a:spcPct val="100000"/>
              </a:lnSpc>
              <a:spcBef>
                <a:spcPts val="600"/>
              </a:spcBef>
              <a:spcAft>
                <a:spcPts val="600"/>
              </a:spcAft>
              <a:buClr>
                <a:schemeClr val="accent4"/>
              </a:buClr>
              <a:buFont typeface="Wingdings" panose="05000000000000000000" pitchFamily="2" charset="2"/>
              <a:buChar char="n"/>
              <a:defRPr sz="1800" kern="1200">
                <a:solidFill>
                  <a:srgbClr val="FFFFFF"/>
                </a:solidFill>
                <a:latin typeface="+mn-lt"/>
                <a:ea typeface="+mn-ea"/>
                <a:cs typeface="+mn-cs"/>
              </a:defRPr>
            </a:lvl4pPr>
            <a:lvl5pPr marL="1619250" indent="-276225" algn="l" defTabSz="914400" rtl="0" eaLnBrk="1" latinLnBrk="0" hangingPunct="1">
              <a:lnSpc>
                <a:spcPct val="100000"/>
              </a:lnSpc>
              <a:spcBef>
                <a:spcPts val="600"/>
              </a:spcBef>
              <a:spcAft>
                <a:spcPts val="600"/>
              </a:spcAft>
              <a:buClr>
                <a:schemeClr val="accent5"/>
              </a:buClr>
              <a:buFont typeface="Arial" pitchFamily="34" charset="0"/>
              <a:buChar char="»"/>
              <a:tabLst>
                <a:tab pos="7981950" algn="l"/>
              </a:tabLst>
              <a:defRPr sz="1800" kern="1200">
                <a:solidFill>
                  <a:srgbClr val="FFFFFF"/>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accent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accent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accent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accent1"/>
                </a:solidFill>
                <a:latin typeface="+mn-lt"/>
                <a:ea typeface="+mn-ea"/>
                <a:cs typeface="+mn-cs"/>
              </a:defRPr>
            </a:lvl9pPr>
          </a:lstStyle>
          <a:p>
            <a:pPr marL="0" indent="0">
              <a:buFont typeface="Wingdings" panose="05000000000000000000" pitchFamily="2" charset="2"/>
              <a:buNone/>
            </a:pPr>
            <a:r>
              <a:rPr lang="zh-TW" altLang="en-US" sz="1800" dirty="0"/>
              <a:t>畫面中，由上至下，區塊分別為：</a:t>
            </a:r>
            <a:endParaRPr lang="en-US" altLang="zh-TW" sz="1800" dirty="0"/>
          </a:p>
          <a:p>
            <a:r>
              <a:rPr lang="zh-TW" altLang="en-US" sz="1800" dirty="0"/>
              <a:t>商城導覽列</a:t>
            </a:r>
            <a:endParaRPr lang="en-US" altLang="zh-TW" sz="1800" dirty="0"/>
          </a:p>
          <a:p>
            <a:r>
              <a:rPr lang="zh-TW" altLang="en-US" sz="1800" dirty="0"/>
              <a:t>編輯商品頁面：可在此對現有商品進行資訊編輯。</a:t>
            </a:r>
          </a:p>
        </p:txBody>
      </p:sp>
      <p:pic>
        <p:nvPicPr>
          <p:cNvPr id="11" name="圖片 10">
            <a:extLst>
              <a:ext uri="{FF2B5EF4-FFF2-40B4-BE49-F238E27FC236}">
                <a16:creationId xmlns:a16="http://schemas.microsoft.com/office/drawing/2014/main" id="{2B8B2506-7444-464E-99BC-C2E78878F980}"/>
              </a:ext>
            </a:extLst>
          </p:cNvPr>
          <p:cNvPicPr>
            <a:picLocks noChangeAspect="1"/>
          </p:cNvPicPr>
          <p:nvPr/>
        </p:nvPicPr>
        <p:blipFill>
          <a:blip r:embed="rId5"/>
          <a:stretch>
            <a:fillRect/>
          </a:stretch>
        </p:blipFill>
        <p:spPr>
          <a:xfrm>
            <a:off x="280038" y="5451493"/>
            <a:ext cx="5962245" cy="1201657"/>
          </a:xfrm>
          <a:prstGeom prst="rect">
            <a:avLst/>
          </a:prstGeom>
        </p:spPr>
      </p:pic>
    </p:spTree>
    <p:extLst>
      <p:ext uri="{BB962C8B-B14F-4D97-AF65-F5344CB8AC3E}">
        <p14:creationId xmlns:p14="http://schemas.microsoft.com/office/powerpoint/2010/main" val="399525721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E2F12E2F-52EE-CA77-FB53-4EFC2E0F43C3}"/>
              </a:ext>
            </a:extLst>
          </p:cNvPr>
          <p:cNvSpPr>
            <a:spLocks noGrp="1"/>
          </p:cNvSpPr>
          <p:nvPr>
            <p:ph type="title"/>
          </p:nvPr>
        </p:nvSpPr>
        <p:spPr/>
        <p:txBody>
          <a:bodyPr/>
          <a:lstStyle/>
          <a:p>
            <a:r>
              <a:rPr lang="zh-TW" altLang="en-US" dirty="0"/>
              <a:t>訂單紀錄清單</a:t>
            </a:r>
          </a:p>
        </p:txBody>
      </p:sp>
      <p:sp>
        <p:nvSpPr>
          <p:cNvPr id="6" name="內容版面配置區 5">
            <a:extLst>
              <a:ext uri="{FF2B5EF4-FFF2-40B4-BE49-F238E27FC236}">
                <a16:creationId xmlns:a16="http://schemas.microsoft.com/office/drawing/2014/main" id="{9080CAA6-5B4D-F32A-847F-6EFB006B3FA3}"/>
              </a:ext>
            </a:extLst>
          </p:cNvPr>
          <p:cNvSpPr>
            <a:spLocks noGrp="1"/>
          </p:cNvSpPr>
          <p:nvPr>
            <p:ph idx="1"/>
          </p:nvPr>
        </p:nvSpPr>
        <p:spPr>
          <a:xfrm>
            <a:off x="7666858" y="980728"/>
            <a:ext cx="2232248" cy="5257809"/>
          </a:xfrm>
        </p:spPr>
        <p:txBody>
          <a:bodyPr>
            <a:normAutofit fontScale="92500" lnSpcReduction="10000"/>
          </a:bodyPr>
          <a:lstStyle/>
          <a:p>
            <a:r>
              <a:rPr lang="zh-TW" altLang="en-US" sz="1800" dirty="0"/>
              <a:t>從商城導覽列進入</a:t>
            </a:r>
            <a:r>
              <a:rPr lang="en-US" altLang="zh-TW" sz="1800" dirty="0"/>
              <a:t>【</a:t>
            </a:r>
            <a:r>
              <a:rPr lang="zh-TW" altLang="en-US" sz="1800" dirty="0"/>
              <a:t>我的訂單</a:t>
            </a:r>
            <a:r>
              <a:rPr lang="en-US" altLang="zh-TW" sz="1800" dirty="0"/>
              <a:t>】</a:t>
            </a:r>
          </a:p>
          <a:p>
            <a:r>
              <a:rPr lang="zh-TW" altLang="en-US" sz="1800" dirty="0"/>
              <a:t>訂單紀錄會顯示使用者當前所有訂單的狀態，亦可以訂單編號去搜尋訂單</a:t>
            </a:r>
            <a:endParaRPr lang="en-US" altLang="zh-TW" sz="1800" dirty="0"/>
          </a:p>
          <a:p>
            <a:r>
              <a:rPr lang="zh-TW" altLang="en-US" sz="1800" dirty="0"/>
              <a:t>進度條會顯示訂單的進度，以及記錄進度的時間</a:t>
            </a:r>
            <a:endParaRPr lang="en-US" altLang="zh-TW" sz="1800" dirty="0"/>
          </a:p>
          <a:p>
            <a:r>
              <a:rPr lang="zh-TW" altLang="en-US" sz="1800" dirty="0"/>
              <a:t>點擊查看明細會彈出</a:t>
            </a:r>
            <a:r>
              <a:rPr lang="en-US" altLang="zh-TW" sz="1800" dirty="0"/>
              <a:t>Modal</a:t>
            </a:r>
            <a:r>
              <a:rPr lang="zh-TW" altLang="en-US" sz="1800" dirty="0"/>
              <a:t>視窗，可查看該訂單詳細的資訊</a:t>
            </a:r>
            <a:endParaRPr lang="en-US" altLang="zh-TW" sz="1800" dirty="0"/>
          </a:p>
          <a:p>
            <a:r>
              <a:rPr lang="zh-TW" altLang="en-US" sz="1800" dirty="0"/>
              <a:t>若還在</a:t>
            </a:r>
            <a:r>
              <a:rPr lang="en-US" altLang="zh-TW" sz="1800" dirty="0"/>
              <a:t>【</a:t>
            </a:r>
            <a:r>
              <a:rPr lang="zh-TW" altLang="en-US" sz="1800" dirty="0"/>
              <a:t>處理中</a:t>
            </a:r>
            <a:r>
              <a:rPr lang="en-US" altLang="zh-TW" sz="1800" dirty="0"/>
              <a:t>】</a:t>
            </a:r>
            <a:r>
              <a:rPr lang="zh-TW" altLang="en-US" sz="1800" dirty="0"/>
              <a:t>的訂單可以取消，並且會跳出確認視窗</a:t>
            </a:r>
          </a:p>
        </p:txBody>
      </p:sp>
      <p:pic>
        <p:nvPicPr>
          <p:cNvPr id="4" name="圖片 3">
            <a:extLst>
              <a:ext uri="{FF2B5EF4-FFF2-40B4-BE49-F238E27FC236}">
                <a16:creationId xmlns:a16="http://schemas.microsoft.com/office/drawing/2014/main" id="{FAED6CE1-C04C-4D0E-8EFC-AB597170BE22}"/>
              </a:ext>
            </a:extLst>
          </p:cNvPr>
          <p:cNvPicPr>
            <a:picLocks noChangeAspect="1"/>
          </p:cNvPicPr>
          <p:nvPr/>
        </p:nvPicPr>
        <p:blipFill>
          <a:blip r:embed="rId2"/>
          <a:stretch>
            <a:fillRect/>
          </a:stretch>
        </p:blipFill>
        <p:spPr>
          <a:xfrm>
            <a:off x="56456" y="1198419"/>
            <a:ext cx="7560840" cy="2158573"/>
          </a:xfrm>
          <a:prstGeom prst="rect">
            <a:avLst/>
          </a:prstGeom>
        </p:spPr>
      </p:pic>
      <p:pic>
        <p:nvPicPr>
          <p:cNvPr id="7" name="圖片 6">
            <a:extLst>
              <a:ext uri="{FF2B5EF4-FFF2-40B4-BE49-F238E27FC236}">
                <a16:creationId xmlns:a16="http://schemas.microsoft.com/office/drawing/2014/main" id="{2E09FC48-AD17-481C-98EB-361A4B7F0871}"/>
              </a:ext>
            </a:extLst>
          </p:cNvPr>
          <p:cNvPicPr>
            <a:picLocks noChangeAspect="1"/>
          </p:cNvPicPr>
          <p:nvPr/>
        </p:nvPicPr>
        <p:blipFill>
          <a:blip r:embed="rId3"/>
          <a:stretch>
            <a:fillRect/>
          </a:stretch>
        </p:blipFill>
        <p:spPr>
          <a:xfrm>
            <a:off x="416496" y="3303766"/>
            <a:ext cx="3283722" cy="2933546"/>
          </a:xfrm>
          <a:prstGeom prst="rect">
            <a:avLst/>
          </a:prstGeom>
        </p:spPr>
      </p:pic>
      <p:pic>
        <p:nvPicPr>
          <p:cNvPr id="8" name="圖片 7">
            <a:extLst>
              <a:ext uri="{FF2B5EF4-FFF2-40B4-BE49-F238E27FC236}">
                <a16:creationId xmlns:a16="http://schemas.microsoft.com/office/drawing/2014/main" id="{8AB82BBB-93E6-4B4B-93E6-EB443B742CE7}"/>
              </a:ext>
            </a:extLst>
          </p:cNvPr>
          <p:cNvPicPr>
            <a:picLocks noChangeAspect="1"/>
          </p:cNvPicPr>
          <p:nvPr/>
        </p:nvPicPr>
        <p:blipFill>
          <a:blip r:embed="rId4"/>
          <a:stretch>
            <a:fillRect/>
          </a:stretch>
        </p:blipFill>
        <p:spPr>
          <a:xfrm>
            <a:off x="3327593" y="4149080"/>
            <a:ext cx="4258269" cy="1343212"/>
          </a:xfrm>
          <a:prstGeom prst="rect">
            <a:avLst/>
          </a:prstGeom>
        </p:spPr>
      </p:pic>
    </p:spTree>
    <p:extLst>
      <p:ext uri="{BB962C8B-B14F-4D97-AF65-F5344CB8AC3E}">
        <p14:creationId xmlns:p14="http://schemas.microsoft.com/office/powerpoint/2010/main" val="122705276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標題 2">
            <a:extLst>
              <a:ext uri="{FF2B5EF4-FFF2-40B4-BE49-F238E27FC236}">
                <a16:creationId xmlns:a16="http://schemas.microsoft.com/office/drawing/2014/main" id="{5C763C3B-F202-49CD-AB06-E15F713DDDB1}"/>
              </a:ext>
            </a:extLst>
          </p:cNvPr>
          <p:cNvSpPr>
            <a:spLocks noGrp="1"/>
          </p:cNvSpPr>
          <p:nvPr>
            <p:ph type="title"/>
          </p:nvPr>
        </p:nvSpPr>
        <p:spPr>
          <a:xfrm>
            <a:off x="2828763" y="91552"/>
            <a:ext cx="4248472" cy="764704"/>
          </a:xfrm>
        </p:spPr>
        <p:txBody>
          <a:bodyPr/>
          <a:lstStyle/>
          <a:p>
            <a:r>
              <a:rPr lang="zh-TW" altLang="en-US" dirty="0"/>
              <a:t>客服頁面</a:t>
            </a:r>
          </a:p>
        </p:txBody>
      </p:sp>
      <p:pic>
        <p:nvPicPr>
          <p:cNvPr id="2" name="圖片 1">
            <a:extLst>
              <a:ext uri="{FF2B5EF4-FFF2-40B4-BE49-F238E27FC236}">
                <a16:creationId xmlns:a16="http://schemas.microsoft.com/office/drawing/2014/main" id="{BDBFC92F-5E7A-4B3A-AAD2-E4122EF20C5F}"/>
              </a:ext>
            </a:extLst>
          </p:cNvPr>
          <p:cNvPicPr>
            <a:picLocks noChangeAspect="1"/>
          </p:cNvPicPr>
          <p:nvPr/>
        </p:nvPicPr>
        <p:blipFill>
          <a:blip r:embed="rId2"/>
          <a:stretch>
            <a:fillRect/>
          </a:stretch>
        </p:blipFill>
        <p:spPr>
          <a:xfrm>
            <a:off x="272480" y="2060848"/>
            <a:ext cx="7584507" cy="3845558"/>
          </a:xfrm>
          <a:prstGeom prst="rect">
            <a:avLst/>
          </a:prstGeom>
        </p:spPr>
      </p:pic>
      <p:sp>
        <p:nvSpPr>
          <p:cNvPr id="13" name="內容版面配置區 5">
            <a:extLst>
              <a:ext uri="{FF2B5EF4-FFF2-40B4-BE49-F238E27FC236}">
                <a16:creationId xmlns:a16="http://schemas.microsoft.com/office/drawing/2014/main" id="{B92DAE92-9663-43AA-8265-7B909F8A0B1B}"/>
              </a:ext>
            </a:extLst>
          </p:cNvPr>
          <p:cNvSpPr txBox="1">
            <a:spLocks/>
          </p:cNvSpPr>
          <p:nvPr/>
        </p:nvSpPr>
        <p:spPr>
          <a:xfrm>
            <a:off x="272480" y="1116514"/>
            <a:ext cx="2408748" cy="684076"/>
          </a:xfrm>
          <a:prstGeom prst="rect">
            <a:avLst/>
          </a:prstGeom>
        </p:spPr>
        <p:txBody>
          <a:bodyPr/>
          <a:lstStyle>
            <a:lvl1pPr marL="342900" indent="-342900" algn="l" defTabSz="914400" rtl="0" eaLnBrk="1" latinLnBrk="0" hangingPunct="1">
              <a:lnSpc>
                <a:spcPct val="100000"/>
              </a:lnSpc>
              <a:spcBef>
                <a:spcPts val="600"/>
              </a:spcBef>
              <a:spcAft>
                <a:spcPts val="600"/>
              </a:spcAft>
              <a:buClr>
                <a:schemeClr val="accent1"/>
              </a:buClr>
              <a:buFont typeface="Wingdings" panose="05000000000000000000" pitchFamily="2" charset="2"/>
              <a:buChar char="l"/>
              <a:defRPr sz="2800" b="1" kern="1200">
                <a:solidFill>
                  <a:schemeClr val="bg1"/>
                </a:solidFill>
                <a:latin typeface="微軟正黑體" pitchFamily="34" charset="-120"/>
                <a:ea typeface="微軟正黑體" pitchFamily="34" charset="-120"/>
                <a:cs typeface="+mn-cs"/>
              </a:defRPr>
            </a:lvl1pPr>
            <a:lvl2pPr marL="714375" indent="-352425" algn="l" defTabSz="914400" rtl="0" eaLnBrk="1" latinLnBrk="0" hangingPunct="1">
              <a:lnSpc>
                <a:spcPct val="100000"/>
              </a:lnSpc>
              <a:spcBef>
                <a:spcPts val="600"/>
              </a:spcBef>
              <a:spcAft>
                <a:spcPts val="600"/>
              </a:spcAft>
              <a:buClr>
                <a:schemeClr val="accent2"/>
              </a:buClr>
              <a:buFont typeface="Wingdings" panose="05000000000000000000" pitchFamily="2" charset="2"/>
              <a:buChar char="u"/>
              <a:defRPr sz="2400" b="0" kern="1200">
                <a:solidFill>
                  <a:schemeClr val="bg1"/>
                </a:solidFill>
                <a:latin typeface="微軟正黑體" pitchFamily="34" charset="-120"/>
                <a:ea typeface="微軟正黑體" pitchFamily="34" charset="-120"/>
                <a:cs typeface="+mn-cs"/>
              </a:defRPr>
            </a:lvl2pPr>
            <a:lvl3pPr marL="990600" indent="-276225" algn="l" defTabSz="914400" rtl="0" eaLnBrk="1" latinLnBrk="0" hangingPunct="1">
              <a:lnSpc>
                <a:spcPct val="100000"/>
              </a:lnSpc>
              <a:spcBef>
                <a:spcPts val="600"/>
              </a:spcBef>
              <a:spcAft>
                <a:spcPts val="600"/>
              </a:spcAft>
              <a:buClr>
                <a:schemeClr val="accent3"/>
              </a:buClr>
              <a:buFont typeface="Wingdings" panose="05000000000000000000" pitchFamily="2" charset="2"/>
              <a:buChar char="p"/>
              <a:defRPr sz="2000" kern="1200">
                <a:solidFill>
                  <a:schemeClr val="bg1"/>
                </a:solidFill>
                <a:latin typeface="微軟正黑體" pitchFamily="34" charset="-120"/>
                <a:ea typeface="微軟正黑體" pitchFamily="34" charset="-120"/>
                <a:cs typeface="+mn-cs"/>
              </a:defRPr>
            </a:lvl3pPr>
            <a:lvl4pPr marL="1257300" indent="-266700" algn="l" defTabSz="914400" rtl="0" eaLnBrk="1" latinLnBrk="0" hangingPunct="1">
              <a:lnSpc>
                <a:spcPct val="100000"/>
              </a:lnSpc>
              <a:spcBef>
                <a:spcPts val="600"/>
              </a:spcBef>
              <a:spcAft>
                <a:spcPts val="600"/>
              </a:spcAft>
              <a:buClr>
                <a:schemeClr val="accent4"/>
              </a:buClr>
              <a:buFont typeface="Wingdings" panose="05000000000000000000" pitchFamily="2" charset="2"/>
              <a:buChar char="n"/>
              <a:defRPr sz="1800" kern="1200">
                <a:solidFill>
                  <a:schemeClr val="bg1"/>
                </a:solidFill>
                <a:latin typeface="微軟正黑體" pitchFamily="34" charset="-120"/>
                <a:ea typeface="微軟正黑體" pitchFamily="34" charset="-120"/>
                <a:cs typeface="+mn-cs"/>
              </a:defRPr>
            </a:lvl4pPr>
            <a:lvl5pPr marL="1524000" indent="-266700" algn="l" defTabSz="914400" rtl="0" eaLnBrk="1" latinLnBrk="0" hangingPunct="1">
              <a:lnSpc>
                <a:spcPct val="100000"/>
              </a:lnSpc>
              <a:spcBef>
                <a:spcPts val="600"/>
              </a:spcBef>
              <a:spcAft>
                <a:spcPts val="600"/>
              </a:spcAft>
              <a:buClr>
                <a:schemeClr val="accent5"/>
              </a:buClr>
              <a:buFont typeface="Arial" pitchFamily="34" charset="0"/>
              <a:buChar char="»"/>
              <a:defRPr sz="1800" kern="1200">
                <a:solidFill>
                  <a:schemeClr val="bg1"/>
                </a:solidFill>
                <a:latin typeface="微軟正黑體" pitchFamily="34" charset="-120"/>
                <a:ea typeface="微軟正黑體" pitchFamily="34" charset="-120"/>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zh-TW" altLang="en-US" dirty="0"/>
              <a:t>問題類型</a:t>
            </a:r>
          </a:p>
        </p:txBody>
      </p:sp>
      <p:sp>
        <p:nvSpPr>
          <p:cNvPr id="24" name="內容版面配置區 5">
            <a:extLst>
              <a:ext uri="{FF2B5EF4-FFF2-40B4-BE49-F238E27FC236}">
                <a16:creationId xmlns:a16="http://schemas.microsoft.com/office/drawing/2014/main" id="{96596F1E-82EC-4819-84C7-82D1F07A17D7}"/>
              </a:ext>
            </a:extLst>
          </p:cNvPr>
          <p:cNvSpPr txBox="1">
            <a:spLocks/>
          </p:cNvSpPr>
          <p:nvPr/>
        </p:nvSpPr>
        <p:spPr bwMode="ltGray">
          <a:xfrm>
            <a:off x="2648331" y="1116514"/>
            <a:ext cx="2066467" cy="684076"/>
          </a:xfrm>
          <a:prstGeom prst="rect">
            <a:avLst/>
          </a:prstGeom>
          <a:noFill/>
        </p:spPr>
        <p:txBody>
          <a:bodyPr vert="horz" lIns="91440" tIns="45720" rIns="91440" bIns="45720" rtlCol="0">
            <a:normAutofit/>
          </a:bodyPr>
          <a:lstStyle>
            <a:lvl1pPr marL="342900" indent="-342900" algn="l" defTabSz="914400" rtl="0" eaLnBrk="1" latinLnBrk="0" hangingPunct="1">
              <a:lnSpc>
                <a:spcPct val="100000"/>
              </a:lnSpc>
              <a:spcBef>
                <a:spcPts val="600"/>
              </a:spcBef>
              <a:spcAft>
                <a:spcPts val="600"/>
              </a:spcAft>
              <a:buClr>
                <a:schemeClr val="accent1"/>
              </a:buClr>
              <a:buFont typeface="Wingdings" panose="05000000000000000000" pitchFamily="2" charset="2"/>
              <a:buChar char="l"/>
              <a:defRPr sz="2800" b="1" kern="1200">
                <a:solidFill>
                  <a:srgbClr val="FFFFFF"/>
                </a:solidFill>
                <a:latin typeface="微軟正黑體" pitchFamily="34" charset="-120"/>
                <a:ea typeface="微軟正黑體" pitchFamily="34" charset="-120"/>
                <a:cs typeface="+mn-cs"/>
              </a:defRPr>
            </a:lvl1pPr>
            <a:lvl2pPr marL="714375" indent="-352425" algn="l" defTabSz="914400" rtl="0" eaLnBrk="1" latinLnBrk="0" hangingPunct="1">
              <a:lnSpc>
                <a:spcPct val="100000"/>
              </a:lnSpc>
              <a:spcBef>
                <a:spcPts val="600"/>
              </a:spcBef>
              <a:spcAft>
                <a:spcPts val="600"/>
              </a:spcAft>
              <a:buClr>
                <a:schemeClr val="accent2"/>
              </a:buClr>
              <a:buFont typeface="Wingdings" panose="05000000000000000000" pitchFamily="2" charset="2"/>
              <a:buChar char="u"/>
              <a:defRPr sz="2400" b="0" kern="1200">
                <a:solidFill>
                  <a:srgbClr val="FFFFFF"/>
                </a:solidFill>
                <a:latin typeface="微軟正黑體" pitchFamily="34" charset="-120"/>
                <a:ea typeface="微軟正黑體" pitchFamily="34" charset="-120"/>
                <a:cs typeface="+mn-cs"/>
              </a:defRPr>
            </a:lvl2pPr>
            <a:lvl3pPr marL="1076325" indent="-266700" algn="l" defTabSz="914400" rtl="0" eaLnBrk="1" latinLnBrk="0" hangingPunct="1">
              <a:lnSpc>
                <a:spcPct val="100000"/>
              </a:lnSpc>
              <a:spcBef>
                <a:spcPts val="600"/>
              </a:spcBef>
              <a:spcAft>
                <a:spcPts val="600"/>
              </a:spcAft>
              <a:buClr>
                <a:schemeClr val="accent3"/>
              </a:buClr>
              <a:buFont typeface="Wingdings" panose="05000000000000000000" pitchFamily="2" charset="2"/>
              <a:buChar char="p"/>
              <a:defRPr sz="2000" kern="1200">
                <a:solidFill>
                  <a:srgbClr val="FFFFFF"/>
                </a:solidFill>
                <a:latin typeface="微軟正黑體" pitchFamily="34" charset="-120"/>
                <a:ea typeface="微軟正黑體" pitchFamily="34" charset="-120"/>
                <a:cs typeface="+mn-cs"/>
              </a:defRPr>
            </a:lvl3pPr>
            <a:lvl4pPr marL="1343025" indent="-180975" algn="l" defTabSz="914400" rtl="0" eaLnBrk="1" latinLnBrk="0" hangingPunct="1">
              <a:lnSpc>
                <a:spcPct val="100000"/>
              </a:lnSpc>
              <a:spcBef>
                <a:spcPts val="600"/>
              </a:spcBef>
              <a:spcAft>
                <a:spcPts val="600"/>
              </a:spcAft>
              <a:buClr>
                <a:schemeClr val="accent4"/>
              </a:buClr>
              <a:buFont typeface="Wingdings" panose="05000000000000000000" pitchFamily="2" charset="2"/>
              <a:buChar char="n"/>
              <a:defRPr sz="1800" kern="1200">
                <a:solidFill>
                  <a:srgbClr val="FFFFFF"/>
                </a:solidFill>
                <a:latin typeface="微軟正黑體" pitchFamily="34" charset="-120"/>
                <a:ea typeface="微軟正黑體" pitchFamily="34" charset="-120"/>
                <a:cs typeface="+mn-cs"/>
              </a:defRPr>
            </a:lvl4pPr>
            <a:lvl5pPr marL="1619250" indent="-276225" algn="l" defTabSz="914400" rtl="0" eaLnBrk="1" latinLnBrk="0" hangingPunct="1">
              <a:lnSpc>
                <a:spcPct val="100000"/>
              </a:lnSpc>
              <a:spcBef>
                <a:spcPts val="600"/>
              </a:spcBef>
              <a:spcAft>
                <a:spcPts val="600"/>
              </a:spcAft>
              <a:buClr>
                <a:schemeClr val="accent5"/>
              </a:buClr>
              <a:buFont typeface="Arial" pitchFamily="34" charset="0"/>
              <a:buChar char="»"/>
              <a:tabLst>
                <a:tab pos="7981950" algn="l"/>
              </a:tabLst>
              <a:defRPr sz="1800" kern="1200">
                <a:solidFill>
                  <a:srgbClr val="FFFFFF"/>
                </a:solidFill>
                <a:latin typeface="微軟正黑體" pitchFamily="34" charset="-120"/>
                <a:ea typeface="微軟正黑體" pitchFamily="34" charset="-120"/>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zh-TW" altLang="en-US" dirty="0"/>
              <a:t>問題描述</a:t>
            </a:r>
          </a:p>
        </p:txBody>
      </p:sp>
      <p:sp>
        <p:nvSpPr>
          <p:cNvPr id="26" name="內容版面配置區 5">
            <a:extLst>
              <a:ext uri="{FF2B5EF4-FFF2-40B4-BE49-F238E27FC236}">
                <a16:creationId xmlns:a16="http://schemas.microsoft.com/office/drawing/2014/main" id="{060811F3-32A3-44A5-B766-58D5581657E8}"/>
              </a:ext>
            </a:extLst>
          </p:cNvPr>
          <p:cNvSpPr txBox="1">
            <a:spLocks/>
          </p:cNvSpPr>
          <p:nvPr/>
        </p:nvSpPr>
        <p:spPr bwMode="ltGray">
          <a:xfrm>
            <a:off x="5003128" y="1116514"/>
            <a:ext cx="2066467" cy="684076"/>
          </a:xfrm>
          <a:prstGeom prst="rect">
            <a:avLst/>
          </a:prstGeom>
          <a:noFill/>
        </p:spPr>
        <p:txBody>
          <a:bodyPr vert="horz" lIns="91440" tIns="45720" rIns="91440" bIns="45720" rtlCol="0">
            <a:normAutofit/>
          </a:bodyPr>
          <a:lstStyle>
            <a:lvl1pPr marL="342900" indent="-342900" algn="l" defTabSz="914400" rtl="0" eaLnBrk="1" latinLnBrk="0" hangingPunct="1">
              <a:lnSpc>
                <a:spcPct val="100000"/>
              </a:lnSpc>
              <a:spcBef>
                <a:spcPts val="600"/>
              </a:spcBef>
              <a:spcAft>
                <a:spcPts val="600"/>
              </a:spcAft>
              <a:buClr>
                <a:schemeClr val="accent1"/>
              </a:buClr>
              <a:buFont typeface="Wingdings" panose="05000000000000000000" pitchFamily="2" charset="2"/>
              <a:buChar char="l"/>
              <a:defRPr sz="2800" b="1" kern="1200">
                <a:solidFill>
                  <a:srgbClr val="FFFFFF"/>
                </a:solidFill>
                <a:latin typeface="微軟正黑體" pitchFamily="34" charset="-120"/>
                <a:ea typeface="微軟正黑體" pitchFamily="34" charset="-120"/>
                <a:cs typeface="+mn-cs"/>
              </a:defRPr>
            </a:lvl1pPr>
            <a:lvl2pPr marL="714375" indent="-352425" algn="l" defTabSz="914400" rtl="0" eaLnBrk="1" latinLnBrk="0" hangingPunct="1">
              <a:lnSpc>
                <a:spcPct val="100000"/>
              </a:lnSpc>
              <a:spcBef>
                <a:spcPts val="600"/>
              </a:spcBef>
              <a:spcAft>
                <a:spcPts val="600"/>
              </a:spcAft>
              <a:buClr>
                <a:schemeClr val="accent2"/>
              </a:buClr>
              <a:buFont typeface="Wingdings" panose="05000000000000000000" pitchFamily="2" charset="2"/>
              <a:buChar char="u"/>
              <a:defRPr sz="2400" b="0" kern="1200">
                <a:solidFill>
                  <a:srgbClr val="FFFFFF"/>
                </a:solidFill>
                <a:latin typeface="微軟正黑體" pitchFamily="34" charset="-120"/>
                <a:ea typeface="微軟正黑體" pitchFamily="34" charset="-120"/>
                <a:cs typeface="+mn-cs"/>
              </a:defRPr>
            </a:lvl2pPr>
            <a:lvl3pPr marL="1076325" indent="-266700" algn="l" defTabSz="914400" rtl="0" eaLnBrk="1" latinLnBrk="0" hangingPunct="1">
              <a:lnSpc>
                <a:spcPct val="100000"/>
              </a:lnSpc>
              <a:spcBef>
                <a:spcPts val="600"/>
              </a:spcBef>
              <a:spcAft>
                <a:spcPts val="600"/>
              </a:spcAft>
              <a:buClr>
                <a:schemeClr val="accent3"/>
              </a:buClr>
              <a:buFont typeface="Wingdings" panose="05000000000000000000" pitchFamily="2" charset="2"/>
              <a:buChar char="p"/>
              <a:defRPr sz="2000" kern="1200">
                <a:solidFill>
                  <a:srgbClr val="FFFFFF"/>
                </a:solidFill>
                <a:latin typeface="微軟正黑體" pitchFamily="34" charset="-120"/>
                <a:ea typeface="微軟正黑體" pitchFamily="34" charset="-120"/>
                <a:cs typeface="+mn-cs"/>
              </a:defRPr>
            </a:lvl3pPr>
            <a:lvl4pPr marL="1343025" indent="-180975" algn="l" defTabSz="914400" rtl="0" eaLnBrk="1" latinLnBrk="0" hangingPunct="1">
              <a:lnSpc>
                <a:spcPct val="100000"/>
              </a:lnSpc>
              <a:spcBef>
                <a:spcPts val="600"/>
              </a:spcBef>
              <a:spcAft>
                <a:spcPts val="600"/>
              </a:spcAft>
              <a:buClr>
                <a:schemeClr val="accent4"/>
              </a:buClr>
              <a:buFont typeface="Wingdings" panose="05000000000000000000" pitchFamily="2" charset="2"/>
              <a:buChar char="n"/>
              <a:defRPr sz="1800" kern="1200">
                <a:solidFill>
                  <a:srgbClr val="FFFFFF"/>
                </a:solidFill>
                <a:latin typeface="微軟正黑體" pitchFamily="34" charset="-120"/>
                <a:ea typeface="微軟正黑體" pitchFamily="34" charset="-120"/>
                <a:cs typeface="+mn-cs"/>
              </a:defRPr>
            </a:lvl4pPr>
            <a:lvl5pPr marL="1619250" indent="-276225" algn="l" defTabSz="914400" rtl="0" eaLnBrk="1" latinLnBrk="0" hangingPunct="1">
              <a:lnSpc>
                <a:spcPct val="100000"/>
              </a:lnSpc>
              <a:spcBef>
                <a:spcPts val="600"/>
              </a:spcBef>
              <a:spcAft>
                <a:spcPts val="600"/>
              </a:spcAft>
              <a:buClr>
                <a:schemeClr val="accent5"/>
              </a:buClr>
              <a:buFont typeface="Arial" pitchFamily="34" charset="0"/>
              <a:buChar char="»"/>
              <a:tabLst>
                <a:tab pos="7981950" algn="l"/>
              </a:tabLst>
              <a:defRPr sz="1800" kern="1200">
                <a:solidFill>
                  <a:srgbClr val="FFFFFF"/>
                </a:solidFill>
                <a:latin typeface="微軟正黑體" pitchFamily="34" charset="-120"/>
                <a:ea typeface="微軟正黑體" pitchFamily="34" charset="-120"/>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zh-TW" altLang="en-US" dirty="0"/>
              <a:t>圖片類型</a:t>
            </a:r>
          </a:p>
        </p:txBody>
      </p:sp>
    </p:spTree>
    <p:extLst>
      <p:ext uri="{BB962C8B-B14F-4D97-AF65-F5344CB8AC3E}">
        <p14:creationId xmlns:p14="http://schemas.microsoft.com/office/powerpoint/2010/main" val="40997612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idx="4294967295"/>
          </p:nvPr>
        </p:nvSpPr>
        <p:spPr>
          <a:xfrm>
            <a:off x="632520" y="83684"/>
            <a:ext cx="8640960" cy="681020"/>
          </a:xfrm>
          <a:prstGeom prst="rect">
            <a:avLst/>
          </a:prstGeom>
        </p:spPr>
        <p:txBody>
          <a:bodyPr/>
          <a:lstStyle/>
          <a:p>
            <a:r>
              <a:rPr lang="zh-TW" altLang="en-US" dirty="0"/>
              <a:t>動機</a:t>
            </a:r>
          </a:p>
        </p:txBody>
      </p:sp>
      <p:sp>
        <p:nvSpPr>
          <p:cNvPr id="3" name="內容版面配置區 1">
            <a:extLst>
              <a:ext uri="{FF2B5EF4-FFF2-40B4-BE49-F238E27FC236}">
                <a16:creationId xmlns:a16="http://schemas.microsoft.com/office/drawing/2014/main" id="{DC987D51-13BD-4CA3-9C55-14EE58EBF5B0}"/>
              </a:ext>
            </a:extLst>
          </p:cNvPr>
          <p:cNvSpPr txBox="1">
            <a:spLocks/>
          </p:cNvSpPr>
          <p:nvPr/>
        </p:nvSpPr>
        <p:spPr bwMode="ltGray">
          <a:xfrm>
            <a:off x="920552" y="980728"/>
            <a:ext cx="8352928" cy="5402128"/>
          </a:xfrm>
          <a:prstGeom prst="rect">
            <a:avLst/>
          </a:prstGeom>
        </p:spPr>
        <p:txBody>
          <a:bodyPr vert="horz" lIns="91440" tIns="45720" rIns="91440" bIns="45720" rtlCol="0">
            <a:normAutofit/>
          </a:bodyPr>
          <a:lstStyle>
            <a:lvl1pPr marL="342900" indent="-342900" algn="l" defTabSz="914400" rtl="0" eaLnBrk="1" latinLnBrk="0" hangingPunct="1">
              <a:lnSpc>
                <a:spcPct val="100000"/>
              </a:lnSpc>
              <a:spcBef>
                <a:spcPts val="600"/>
              </a:spcBef>
              <a:spcAft>
                <a:spcPts val="600"/>
              </a:spcAft>
              <a:buClr>
                <a:schemeClr val="accent1"/>
              </a:buClr>
              <a:buFont typeface="Arial" pitchFamily="34" charset="0"/>
              <a:buChar char="•"/>
              <a:defRPr sz="2800" b="1" kern="1200">
                <a:solidFill>
                  <a:srgbClr val="393939"/>
                </a:solidFill>
                <a:latin typeface="微軟正黑體" pitchFamily="34" charset="-120"/>
                <a:ea typeface="微軟正黑體" pitchFamily="34" charset="-120"/>
                <a:cs typeface="+mn-cs"/>
              </a:defRPr>
            </a:lvl1pPr>
            <a:lvl2pPr marL="714375" indent="-352425" algn="l" defTabSz="914400" rtl="0" eaLnBrk="1" latinLnBrk="0" hangingPunct="1">
              <a:lnSpc>
                <a:spcPct val="100000"/>
              </a:lnSpc>
              <a:spcBef>
                <a:spcPts val="600"/>
              </a:spcBef>
              <a:spcAft>
                <a:spcPts val="600"/>
              </a:spcAft>
              <a:buClr>
                <a:schemeClr val="accent2"/>
              </a:buClr>
              <a:buFont typeface="Arial" pitchFamily="34" charset="0"/>
              <a:buChar char="–"/>
              <a:defRPr sz="2400" b="1" kern="1200">
                <a:solidFill>
                  <a:srgbClr val="393939"/>
                </a:solidFill>
                <a:latin typeface="微軟正黑體" pitchFamily="34" charset="-120"/>
                <a:ea typeface="微軟正黑體" pitchFamily="34" charset="-120"/>
                <a:cs typeface="+mn-cs"/>
              </a:defRPr>
            </a:lvl2pPr>
            <a:lvl3pPr marL="1076325" indent="-266700" algn="l" defTabSz="914400" rtl="0" eaLnBrk="1" latinLnBrk="0" hangingPunct="1">
              <a:lnSpc>
                <a:spcPct val="100000"/>
              </a:lnSpc>
              <a:spcBef>
                <a:spcPts val="600"/>
              </a:spcBef>
              <a:spcAft>
                <a:spcPts val="600"/>
              </a:spcAft>
              <a:buClr>
                <a:schemeClr val="accent3"/>
              </a:buClr>
              <a:buFont typeface="Arial" pitchFamily="34" charset="0"/>
              <a:buChar char="•"/>
              <a:defRPr sz="2000" kern="1200">
                <a:solidFill>
                  <a:srgbClr val="393939"/>
                </a:solidFill>
                <a:latin typeface="微軟正黑體" pitchFamily="34" charset="-120"/>
                <a:ea typeface="微軟正黑體" pitchFamily="34" charset="-120"/>
                <a:cs typeface="+mn-cs"/>
              </a:defRPr>
            </a:lvl3pPr>
            <a:lvl4pPr marL="1343025" indent="-180975" algn="l" defTabSz="914400" rtl="0" eaLnBrk="1" latinLnBrk="0" hangingPunct="1">
              <a:lnSpc>
                <a:spcPct val="100000"/>
              </a:lnSpc>
              <a:spcBef>
                <a:spcPts val="600"/>
              </a:spcBef>
              <a:spcAft>
                <a:spcPts val="600"/>
              </a:spcAft>
              <a:buClr>
                <a:schemeClr val="accent4"/>
              </a:buClr>
              <a:buFont typeface="Arial" pitchFamily="34" charset="0"/>
              <a:buChar char="–"/>
              <a:defRPr sz="1800" kern="1200">
                <a:solidFill>
                  <a:srgbClr val="393939"/>
                </a:solidFill>
                <a:latin typeface="微軟正黑體" pitchFamily="34" charset="-120"/>
                <a:ea typeface="微軟正黑體" pitchFamily="34" charset="-120"/>
                <a:cs typeface="+mn-cs"/>
              </a:defRPr>
            </a:lvl4pPr>
            <a:lvl5pPr marL="1619250" indent="-276225" algn="l" defTabSz="914400" rtl="0" eaLnBrk="1" latinLnBrk="0" hangingPunct="1">
              <a:lnSpc>
                <a:spcPct val="100000"/>
              </a:lnSpc>
              <a:spcBef>
                <a:spcPts val="600"/>
              </a:spcBef>
              <a:spcAft>
                <a:spcPts val="600"/>
              </a:spcAft>
              <a:buClr>
                <a:schemeClr val="accent5"/>
              </a:buClr>
              <a:buFont typeface="Arial" pitchFamily="34" charset="0"/>
              <a:buChar char="»"/>
              <a:tabLst>
                <a:tab pos="7981950" algn="l"/>
              </a:tabLst>
              <a:defRPr sz="1800" kern="1200">
                <a:solidFill>
                  <a:srgbClr val="393939"/>
                </a:solidFill>
                <a:latin typeface="微軟正黑體" pitchFamily="34" charset="-120"/>
                <a:ea typeface="微軟正黑體" pitchFamily="34" charset="-120"/>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ts val="3600"/>
              </a:lnSpc>
              <a:buNone/>
            </a:pPr>
            <a:r>
              <a:rPr lang="zh-TW" altLang="en-US" sz="1600" dirty="0">
                <a:solidFill>
                  <a:schemeClr val="bg1"/>
                </a:solidFill>
              </a:rPr>
              <a:t>我們希望打造一個以</a:t>
            </a:r>
            <a:r>
              <a:rPr lang="zh-TW" altLang="en-US" sz="1600" dirty="0">
                <a:solidFill>
                  <a:srgbClr val="FFC000"/>
                </a:solidFill>
              </a:rPr>
              <a:t>玩家</a:t>
            </a:r>
            <a:r>
              <a:rPr lang="zh-TW" altLang="en-US" sz="1600" dirty="0">
                <a:solidFill>
                  <a:schemeClr val="bg1"/>
                </a:solidFill>
              </a:rPr>
              <a:t>為核心的</a:t>
            </a:r>
            <a:r>
              <a:rPr lang="zh-TW" altLang="en-US" sz="1600" dirty="0">
                <a:solidFill>
                  <a:srgbClr val="FFC000"/>
                </a:solidFill>
              </a:rPr>
              <a:t>遊戲論壇</a:t>
            </a:r>
            <a:r>
              <a:rPr lang="zh-TW" altLang="en-US" sz="1600" dirty="0">
                <a:solidFill>
                  <a:schemeClr val="bg1"/>
                </a:solidFill>
              </a:rPr>
              <a:t>，讓每位熱愛遊戲的人都能在這裡找到歸屬。這個平台將是</a:t>
            </a:r>
            <a:r>
              <a:rPr lang="zh-TW" altLang="en-US" sz="1600" dirty="0">
                <a:solidFill>
                  <a:srgbClr val="FFC000"/>
                </a:solidFill>
              </a:rPr>
              <a:t>交流攻略</a:t>
            </a:r>
            <a:r>
              <a:rPr lang="zh-TW" altLang="en-US" sz="1600" dirty="0">
                <a:solidFill>
                  <a:schemeClr val="bg1"/>
                </a:solidFill>
              </a:rPr>
              <a:t>、</a:t>
            </a:r>
            <a:r>
              <a:rPr lang="zh-TW" altLang="en-US" sz="1600" dirty="0">
                <a:solidFill>
                  <a:srgbClr val="FFC000"/>
                </a:solidFill>
              </a:rPr>
              <a:t>分享心得</a:t>
            </a:r>
            <a:r>
              <a:rPr lang="zh-TW" altLang="en-US" sz="1600" dirty="0">
                <a:solidFill>
                  <a:schemeClr val="bg1"/>
                </a:solidFill>
              </a:rPr>
              <a:t>與</a:t>
            </a:r>
            <a:r>
              <a:rPr lang="zh-TW" altLang="en-US" sz="1600" dirty="0">
                <a:solidFill>
                  <a:srgbClr val="FFC000"/>
                </a:solidFill>
              </a:rPr>
              <a:t>碰撞創意</a:t>
            </a:r>
            <a:r>
              <a:rPr lang="zh-TW" altLang="en-US" sz="1600" dirty="0">
                <a:solidFill>
                  <a:schemeClr val="bg1"/>
                </a:solidFill>
              </a:rPr>
              <a:t>的聚集地，鼓勵玩家們深入探討遊戲世界的無限可能，並共同推動遊戲文化的發展。同時，我們提供一個精選</a:t>
            </a:r>
            <a:r>
              <a:rPr lang="zh-TW" altLang="en-US" sz="1600" dirty="0">
                <a:solidFill>
                  <a:srgbClr val="FFC000"/>
                </a:solidFill>
              </a:rPr>
              <a:t>商城</a:t>
            </a:r>
            <a:r>
              <a:rPr lang="zh-TW" altLang="en-US" sz="1600" dirty="0">
                <a:solidFill>
                  <a:schemeClr val="bg1"/>
                </a:solidFill>
              </a:rPr>
              <a:t>，作為論壇的延伸，帶來</a:t>
            </a:r>
            <a:r>
              <a:rPr lang="zh-TW" altLang="en-US" sz="1600" dirty="0">
                <a:solidFill>
                  <a:srgbClr val="FFC000"/>
                </a:solidFill>
              </a:rPr>
              <a:t>遊戲相關</a:t>
            </a:r>
            <a:r>
              <a:rPr lang="zh-TW" altLang="en-US" sz="1600" dirty="0">
                <a:solidFill>
                  <a:schemeClr val="bg1"/>
                </a:solidFill>
              </a:rPr>
              <a:t>的周邊與數位內容，讓玩家在互動之餘，能輕鬆獲得心儀的收藏。我們的願景是以論壇驅動社群熱情，讓商城成為點綴玩家體驗的額外驚喜。</a:t>
            </a:r>
            <a:endParaRPr lang="en-US" altLang="zh-TW" sz="1600" dirty="0">
              <a:solidFill>
                <a:schemeClr val="bg1"/>
              </a:solidFill>
            </a:endParaRPr>
          </a:p>
        </p:txBody>
      </p:sp>
    </p:spTree>
    <p:extLst>
      <p:ext uri="{BB962C8B-B14F-4D97-AF65-F5344CB8AC3E}">
        <p14:creationId xmlns:p14="http://schemas.microsoft.com/office/powerpoint/2010/main" val="24451518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idx="4294967295"/>
          </p:nvPr>
        </p:nvSpPr>
        <p:spPr>
          <a:xfrm>
            <a:off x="632520" y="83684"/>
            <a:ext cx="8640960" cy="681020"/>
          </a:xfrm>
          <a:prstGeom prst="rect">
            <a:avLst/>
          </a:prstGeom>
        </p:spPr>
        <p:txBody>
          <a:bodyPr/>
          <a:lstStyle/>
          <a:p>
            <a:r>
              <a:rPr lang="zh-TW" altLang="en-US" dirty="0"/>
              <a:t>如何投入應用</a:t>
            </a:r>
          </a:p>
        </p:txBody>
      </p:sp>
      <p:sp>
        <p:nvSpPr>
          <p:cNvPr id="3" name="內容版面配置區 1">
            <a:extLst>
              <a:ext uri="{FF2B5EF4-FFF2-40B4-BE49-F238E27FC236}">
                <a16:creationId xmlns:a16="http://schemas.microsoft.com/office/drawing/2014/main" id="{DC987D51-13BD-4CA3-9C55-14EE58EBF5B0}"/>
              </a:ext>
            </a:extLst>
          </p:cNvPr>
          <p:cNvSpPr txBox="1">
            <a:spLocks/>
          </p:cNvSpPr>
          <p:nvPr/>
        </p:nvSpPr>
        <p:spPr bwMode="ltGray">
          <a:xfrm>
            <a:off x="920552" y="980728"/>
            <a:ext cx="8352928" cy="5402128"/>
          </a:xfrm>
          <a:prstGeom prst="rect">
            <a:avLst/>
          </a:prstGeom>
        </p:spPr>
        <p:txBody>
          <a:bodyPr vert="horz" lIns="91440" tIns="45720" rIns="91440" bIns="45720" rtlCol="0">
            <a:normAutofit/>
          </a:bodyPr>
          <a:lstStyle>
            <a:lvl1pPr marL="342900" indent="-342900" algn="l" defTabSz="914400" rtl="0" eaLnBrk="1" latinLnBrk="0" hangingPunct="1">
              <a:lnSpc>
                <a:spcPct val="100000"/>
              </a:lnSpc>
              <a:spcBef>
                <a:spcPts val="600"/>
              </a:spcBef>
              <a:spcAft>
                <a:spcPts val="600"/>
              </a:spcAft>
              <a:buClr>
                <a:schemeClr val="accent1"/>
              </a:buClr>
              <a:buFont typeface="Arial" pitchFamily="34" charset="0"/>
              <a:buChar char="•"/>
              <a:defRPr sz="2800" b="1" kern="1200">
                <a:solidFill>
                  <a:srgbClr val="393939"/>
                </a:solidFill>
                <a:latin typeface="微軟正黑體" pitchFamily="34" charset="-120"/>
                <a:ea typeface="微軟正黑體" pitchFamily="34" charset="-120"/>
                <a:cs typeface="+mn-cs"/>
              </a:defRPr>
            </a:lvl1pPr>
            <a:lvl2pPr marL="714375" indent="-352425" algn="l" defTabSz="914400" rtl="0" eaLnBrk="1" latinLnBrk="0" hangingPunct="1">
              <a:lnSpc>
                <a:spcPct val="100000"/>
              </a:lnSpc>
              <a:spcBef>
                <a:spcPts val="600"/>
              </a:spcBef>
              <a:spcAft>
                <a:spcPts val="600"/>
              </a:spcAft>
              <a:buClr>
                <a:schemeClr val="accent2"/>
              </a:buClr>
              <a:buFont typeface="Arial" pitchFamily="34" charset="0"/>
              <a:buChar char="–"/>
              <a:defRPr sz="2400" b="1" kern="1200">
                <a:solidFill>
                  <a:srgbClr val="393939"/>
                </a:solidFill>
                <a:latin typeface="微軟正黑體" pitchFamily="34" charset="-120"/>
                <a:ea typeface="微軟正黑體" pitchFamily="34" charset="-120"/>
                <a:cs typeface="+mn-cs"/>
              </a:defRPr>
            </a:lvl2pPr>
            <a:lvl3pPr marL="1076325" indent="-266700" algn="l" defTabSz="914400" rtl="0" eaLnBrk="1" latinLnBrk="0" hangingPunct="1">
              <a:lnSpc>
                <a:spcPct val="100000"/>
              </a:lnSpc>
              <a:spcBef>
                <a:spcPts val="600"/>
              </a:spcBef>
              <a:spcAft>
                <a:spcPts val="600"/>
              </a:spcAft>
              <a:buClr>
                <a:schemeClr val="accent3"/>
              </a:buClr>
              <a:buFont typeface="Arial" pitchFamily="34" charset="0"/>
              <a:buChar char="•"/>
              <a:defRPr sz="2000" kern="1200">
                <a:solidFill>
                  <a:srgbClr val="393939"/>
                </a:solidFill>
                <a:latin typeface="微軟正黑體" pitchFamily="34" charset="-120"/>
                <a:ea typeface="微軟正黑體" pitchFamily="34" charset="-120"/>
                <a:cs typeface="+mn-cs"/>
              </a:defRPr>
            </a:lvl3pPr>
            <a:lvl4pPr marL="1343025" indent="-180975" algn="l" defTabSz="914400" rtl="0" eaLnBrk="1" latinLnBrk="0" hangingPunct="1">
              <a:lnSpc>
                <a:spcPct val="100000"/>
              </a:lnSpc>
              <a:spcBef>
                <a:spcPts val="600"/>
              </a:spcBef>
              <a:spcAft>
                <a:spcPts val="600"/>
              </a:spcAft>
              <a:buClr>
                <a:schemeClr val="accent4"/>
              </a:buClr>
              <a:buFont typeface="Arial" pitchFamily="34" charset="0"/>
              <a:buChar char="–"/>
              <a:defRPr sz="1800" kern="1200">
                <a:solidFill>
                  <a:srgbClr val="393939"/>
                </a:solidFill>
                <a:latin typeface="微軟正黑體" pitchFamily="34" charset="-120"/>
                <a:ea typeface="微軟正黑體" pitchFamily="34" charset="-120"/>
                <a:cs typeface="+mn-cs"/>
              </a:defRPr>
            </a:lvl4pPr>
            <a:lvl5pPr marL="1619250" indent="-276225" algn="l" defTabSz="914400" rtl="0" eaLnBrk="1" latinLnBrk="0" hangingPunct="1">
              <a:lnSpc>
                <a:spcPct val="100000"/>
              </a:lnSpc>
              <a:spcBef>
                <a:spcPts val="600"/>
              </a:spcBef>
              <a:spcAft>
                <a:spcPts val="600"/>
              </a:spcAft>
              <a:buClr>
                <a:schemeClr val="accent5"/>
              </a:buClr>
              <a:buFont typeface="Arial" pitchFamily="34" charset="0"/>
              <a:buChar char="»"/>
              <a:tabLst>
                <a:tab pos="7981950" algn="l"/>
              </a:tabLst>
              <a:defRPr sz="1800" kern="1200">
                <a:solidFill>
                  <a:srgbClr val="393939"/>
                </a:solidFill>
                <a:latin typeface="微軟正黑體" pitchFamily="34" charset="-120"/>
                <a:ea typeface="微軟正黑體" pitchFamily="34" charset="-120"/>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ts val="3600"/>
              </a:lnSpc>
              <a:buNone/>
            </a:pPr>
            <a:endParaRPr lang="en-US" altLang="zh-TW" sz="1600" dirty="0">
              <a:solidFill>
                <a:schemeClr val="bg1"/>
              </a:solidFill>
            </a:endParaRPr>
          </a:p>
        </p:txBody>
      </p:sp>
      <p:sp>
        <p:nvSpPr>
          <p:cNvPr id="2" name="六邊形 1">
            <a:extLst>
              <a:ext uri="{FF2B5EF4-FFF2-40B4-BE49-F238E27FC236}">
                <a16:creationId xmlns:a16="http://schemas.microsoft.com/office/drawing/2014/main" id="{80D9E1AE-339F-4944-80FA-8B46F07C487D}"/>
              </a:ext>
            </a:extLst>
          </p:cNvPr>
          <p:cNvSpPr/>
          <p:nvPr/>
        </p:nvSpPr>
        <p:spPr>
          <a:xfrm>
            <a:off x="3476166" y="2660993"/>
            <a:ext cx="1060704" cy="914400"/>
          </a:xfrm>
          <a:prstGeom prst="hexagon">
            <a:avLst/>
          </a:prstGeom>
          <a:ln/>
        </p:spPr>
        <p:style>
          <a:lnRef idx="0">
            <a:schemeClr val="dk1"/>
          </a:lnRef>
          <a:fillRef idx="3">
            <a:schemeClr val="dk1"/>
          </a:fillRef>
          <a:effectRef idx="3">
            <a:schemeClr val="dk1"/>
          </a:effectRef>
          <a:fontRef idx="minor">
            <a:schemeClr val="lt1"/>
          </a:fontRef>
        </p:style>
        <p:txBody>
          <a:bodyPr rtlCol="0" anchor="ctr"/>
          <a:lstStyle/>
          <a:p>
            <a:pPr algn="ctr"/>
            <a:r>
              <a:rPr lang="zh-TW" altLang="en-US" dirty="0">
                <a:solidFill>
                  <a:srgbClr val="FFC000"/>
                </a:solidFill>
              </a:rPr>
              <a:t>遊戲新聞</a:t>
            </a:r>
          </a:p>
        </p:txBody>
      </p:sp>
      <p:sp>
        <p:nvSpPr>
          <p:cNvPr id="11" name="六邊形 10">
            <a:extLst>
              <a:ext uri="{FF2B5EF4-FFF2-40B4-BE49-F238E27FC236}">
                <a16:creationId xmlns:a16="http://schemas.microsoft.com/office/drawing/2014/main" id="{3719BD8E-AA68-4C3B-8490-69FEAFBA3E5C}"/>
              </a:ext>
            </a:extLst>
          </p:cNvPr>
          <p:cNvSpPr/>
          <p:nvPr/>
        </p:nvSpPr>
        <p:spPr>
          <a:xfrm>
            <a:off x="4316668" y="2179712"/>
            <a:ext cx="1060704" cy="914400"/>
          </a:xfrm>
          <a:prstGeom prst="hexagon">
            <a:avLst/>
          </a:prstGeom>
          <a:ln/>
        </p:spPr>
        <p:style>
          <a:lnRef idx="0">
            <a:schemeClr val="dk1"/>
          </a:lnRef>
          <a:fillRef idx="3">
            <a:schemeClr val="dk1"/>
          </a:fillRef>
          <a:effectRef idx="3">
            <a:schemeClr val="dk1"/>
          </a:effectRef>
          <a:fontRef idx="minor">
            <a:schemeClr val="lt1"/>
          </a:fontRef>
        </p:style>
        <p:txBody>
          <a:bodyPr rtlCol="0" anchor="ctr"/>
          <a:lstStyle/>
          <a:p>
            <a:r>
              <a:rPr lang="zh-TW" altLang="en-US" dirty="0">
                <a:solidFill>
                  <a:srgbClr val="FFC000"/>
                </a:solidFill>
              </a:rPr>
              <a:t>心得攻略</a:t>
            </a:r>
          </a:p>
        </p:txBody>
      </p:sp>
      <p:sp>
        <p:nvSpPr>
          <p:cNvPr id="12" name="六邊形 11">
            <a:extLst>
              <a:ext uri="{FF2B5EF4-FFF2-40B4-BE49-F238E27FC236}">
                <a16:creationId xmlns:a16="http://schemas.microsoft.com/office/drawing/2014/main" id="{A8927DEA-3943-4748-8CE5-FBDE99D4056D}"/>
              </a:ext>
            </a:extLst>
          </p:cNvPr>
          <p:cNvSpPr/>
          <p:nvPr/>
        </p:nvSpPr>
        <p:spPr>
          <a:xfrm>
            <a:off x="5169024" y="2658224"/>
            <a:ext cx="1060704" cy="914400"/>
          </a:xfrm>
          <a:prstGeom prst="hexagon">
            <a:avLst/>
          </a:prstGeom>
          <a:ln/>
        </p:spPr>
        <p:style>
          <a:lnRef idx="0">
            <a:schemeClr val="dk1"/>
          </a:lnRef>
          <a:fillRef idx="3">
            <a:schemeClr val="dk1"/>
          </a:fillRef>
          <a:effectRef idx="3">
            <a:schemeClr val="dk1"/>
          </a:effectRef>
          <a:fontRef idx="minor">
            <a:schemeClr val="lt1"/>
          </a:fontRef>
        </p:style>
        <p:txBody>
          <a:bodyPr rtlCol="0" anchor="ctr"/>
          <a:lstStyle/>
          <a:p>
            <a:r>
              <a:rPr lang="zh-TW" altLang="en-US" dirty="0">
                <a:solidFill>
                  <a:srgbClr val="FFC000"/>
                </a:solidFill>
              </a:rPr>
              <a:t>相關商品</a:t>
            </a:r>
          </a:p>
        </p:txBody>
      </p:sp>
      <p:sp>
        <p:nvSpPr>
          <p:cNvPr id="13" name="六邊形 12">
            <a:extLst>
              <a:ext uri="{FF2B5EF4-FFF2-40B4-BE49-F238E27FC236}">
                <a16:creationId xmlns:a16="http://schemas.microsoft.com/office/drawing/2014/main" id="{3AA960EA-258F-4415-AB48-89C616ED07CC}"/>
              </a:ext>
            </a:extLst>
          </p:cNvPr>
          <p:cNvSpPr/>
          <p:nvPr/>
        </p:nvSpPr>
        <p:spPr>
          <a:xfrm>
            <a:off x="4316668" y="3136736"/>
            <a:ext cx="1060704" cy="914400"/>
          </a:xfrm>
          <a:prstGeom prst="hexagon">
            <a:avLst/>
          </a:prstGeom>
          <a:ln/>
        </p:spPr>
        <p:style>
          <a:lnRef idx="0">
            <a:schemeClr val="dk1"/>
          </a:lnRef>
          <a:fillRef idx="3">
            <a:schemeClr val="dk1"/>
          </a:fillRef>
          <a:effectRef idx="3">
            <a:schemeClr val="dk1"/>
          </a:effectRef>
          <a:fontRef idx="minor">
            <a:schemeClr val="lt1"/>
          </a:fontRef>
        </p:style>
        <p:txBody>
          <a:bodyPr rtlCol="0" anchor="ctr"/>
          <a:lstStyle/>
          <a:p>
            <a:r>
              <a:rPr lang="zh-TW" altLang="en-US" dirty="0">
                <a:solidFill>
                  <a:srgbClr val="FFC000"/>
                </a:solidFill>
              </a:rPr>
              <a:t>交友互助</a:t>
            </a:r>
          </a:p>
        </p:txBody>
      </p:sp>
    </p:spTree>
    <p:extLst>
      <p:ext uri="{BB962C8B-B14F-4D97-AF65-F5344CB8AC3E}">
        <p14:creationId xmlns:p14="http://schemas.microsoft.com/office/powerpoint/2010/main" val="40330298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idx="4294967295"/>
          </p:nvPr>
        </p:nvSpPr>
        <p:spPr>
          <a:xfrm>
            <a:off x="632520" y="83684"/>
            <a:ext cx="8640960" cy="681020"/>
          </a:xfrm>
          <a:prstGeom prst="rect">
            <a:avLst/>
          </a:prstGeom>
        </p:spPr>
        <p:txBody>
          <a:bodyPr/>
          <a:lstStyle/>
          <a:p>
            <a:r>
              <a:rPr lang="zh-TW" altLang="en-US" dirty="0"/>
              <a:t>開發技術</a:t>
            </a:r>
          </a:p>
        </p:txBody>
      </p:sp>
      <p:sp>
        <p:nvSpPr>
          <p:cNvPr id="3" name="內容版面配置區 1">
            <a:extLst>
              <a:ext uri="{FF2B5EF4-FFF2-40B4-BE49-F238E27FC236}">
                <a16:creationId xmlns:a16="http://schemas.microsoft.com/office/drawing/2014/main" id="{DC987D51-13BD-4CA3-9C55-14EE58EBF5B0}"/>
              </a:ext>
            </a:extLst>
          </p:cNvPr>
          <p:cNvSpPr txBox="1">
            <a:spLocks/>
          </p:cNvSpPr>
          <p:nvPr/>
        </p:nvSpPr>
        <p:spPr bwMode="ltGray">
          <a:xfrm>
            <a:off x="920552" y="980728"/>
            <a:ext cx="8352928" cy="5402128"/>
          </a:xfrm>
          <a:prstGeom prst="rect">
            <a:avLst/>
          </a:prstGeom>
        </p:spPr>
        <p:txBody>
          <a:bodyPr vert="horz" lIns="91440" tIns="45720" rIns="91440" bIns="45720" rtlCol="0">
            <a:normAutofit/>
          </a:bodyPr>
          <a:lstStyle>
            <a:lvl1pPr marL="342900" indent="-342900" algn="l" defTabSz="914400" rtl="0" eaLnBrk="1" latinLnBrk="0" hangingPunct="1">
              <a:lnSpc>
                <a:spcPct val="100000"/>
              </a:lnSpc>
              <a:spcBef>
                <a:spcPts val="600"/>
              </a:spcBef>
              <a:spcAft>
                <a:spcPts val="600"/>
              </a:spcAft>
              <a:buClr>
                <a:schemeClr val="accent1"/>
              </a:buClr>
              <a:buFont typeface="Arial" pitchFamily="34" charset="0"/>
              <a:buChar char="•"/>
              <a:defRPr sz="2800" b="1" kern="1200">
                <a:solidFill>
                  <a:srgbClr val="393939"/>
                </a:solidFill>
                <a:latin typeface="微軟正黑體" pitchFamily="34" charset="-120"/>
                <a:ea typeface="微軟正黑體" pitchFamily="34" charset="-120"/>
                <a:cs typeface="+mn-cs"/>
              </a:defRPr>
            </a:lvl1pPr>
            <a:lvl2pPr marL="714375" indent="-352425" algn="l" defTabSz="914400" rtl="0" eaLnBrk="1" latinLnBrk="0" hangingPunct="1">
              <a:lnSpc>
                <a:spcPct val="100000"/>
              </a:lnSpc>
              <a:spcBef>
                <a:spcPts val="600"/>
              </a:spcBef>
              <a:spcAft>
                <a:spcPts val="600"/>
              </a:spcAft>
              <a:buClr>
                <a:schemeClr val="accent2"/>
              </a:buClr>
              <a:buFont typeface="Arial" pitchFamily="34" charset="0"/>
              <a:buChar char="–"/>
              <a:defRPr sz="2400" b="1" kern="1200">
                <a:solidFill>
                  <a:srgbClr val="393939"/>
                </a:solidFill>
                <a:latin typeface="微軟正黑體" pitchFamily="34" charset="-120"/>
                <a:ea typeface="微軟正黑體" pitchFamily="34" charset="-120"/>
                <a:cs typeface="+mn-cs"/>
              </a:defRPr>
            </a:lvl2pPr>
            <a:lvl3pPr marL="1076325" indent="-266700" algn="l" defTabSz="914400" rtl="0" eaLnBrk="1" latinLnBrk="0" hangingPunct="1">
              <a:lnSpc>
                <a:spcPct val="100000"/>
              </a:lnSpc>
              <a:spcBef>
                <a:spcPts val="600"/>
              </a:spcBef>
              <a:spcAft>
                <a:spcPts val="600"/>
              </a:spcAft>
              <a:buClr>
                <a:schemeClr val="accent3"/>
              </a:buClr>
              <a:buFont typeface="Arial" pitchFamily="34" charset="0"/>
              <a:buChar char="•"/>
              <a:defRPr sz="2000" kern="1200">
                <a:solidFill>
                  <a:srgbClr val="393939"/>
                </a:solidFill>
                <a:latin typeface="微軟正黑體" pitchFamily="34" charset="-120"/>
                <a:ea typeface="微軟正黑體" pitchFamily="34" charset="-120"/>
                <a:cs typeface="+mn-cs"/>
              </a:defRPr>
            </a:lvl3pPr>
            <a:lvl4pPr marL="1343025" indent="-180975" algn="l" defTabSz="914400" rtl="0" eaLnBrk="1" latinLnBrk="0" hangingPunct="1">
              <a:lnSpc>
                <a:spcPct val="100000"/>
              </a:lnSpc>
              <a:spcBef>
                <a:spcPts val="600"/>
              </a:spcBef>
              <a:spcAft>
                <a:spcPts val="600"/>
              </a:spcAft>
              <a:buClr>
                <a:schemeClr val="accent4"/>
              </a:buClr>
              <a:buFont typeface="Arial" pitchFamily="34" charset="0"/>
              <a:buChar char="–"/>
              <a:defRPr sz="1800" kern="1200">
                <a:solidFill>
                  <a:srgbClr val="393939"/>
                </a:solidFill>
                <a:latin typeface="微軟正黑體" pitchFamily="34" charset="-120"/>
                <a:ea typeface="微軟正黑體" pitchFamily="34" charset="-120"/>
                <a:cs typeface="+mn-cs"/>
              </a:defRPr>
            </a:lvl4pPr>
            <a:lvl5pPr marL="1619250" indent="-276225" algn="l" defTabSz="914400" rtl="0" eaLnBrk="1" latinLnBrk="0" hangingPunct="1">
              <a:lnSpc>
                <a:spcPct val="100000"/>
              </a:lnSpc>
              <a:spcBef>
                <a:spcPts val="600"/>
              </a:spcBef>
              <a:spcAft>
                <a:spcPts val="600"/>
              </a:spcAft>
              <a:buClr>
                <a:schemeClr val="accent5"/>
              </a:buClr>
              <a:buFont typeface="Arial" pitchFamily="34" charset="0"/>
              <a:buChar char="»"/>
              <a:tabLst>
                <a:tab pos="7981950" algn="l"/>
              </a:tabLst>
              <a:defRPr sz="1800" kern="1200">
                <a:solidFill>
                  <a:srgbClr val="393939"/>
                </a:solidFill>
                <a:latin typeface="微軟正黑體" pitchFamily="34" charset="-120"/>
                <a:ea typeface="微軟正黑體" pitchFamily="34" charset="-120"/>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ts val="3600"/>
              </a:lnSpc>
              <a:buNone/>
            </a:pPr>
            <a:endParaRPr lang="en-US" altLang="zh-TW" sz="1600" dirty="0">
              <a:solidFill>
                <a:schemeClr val="bg1"/>
              </a:solidFill>
            </a:endParaRPr>
          </a:p>
        </p:txBody>
      </p:sp>
      <p:sp>
        <p:nvSpPr>
          <p:cNvPr id="5" name="橢圓 4">
            <a:extLst>
              <a:ext uri="{FF2B5EF4-FFF2-40B4-BE49-F238E27FC236}">
                <a16:creationId xmlns:a16="http://schemas.microsoft.com/office/drawing/2014/main" id="{7C28579E-2CF6-40CF-9542-E463454D835D}"/>
              </a:ext>
            </a:extLst>
          </p:cNvPr>
          <p:cNvSpPr/>
          <p:nvPr/>
        </p:nvSpPr>
        <p:spPr>
          <a:xfrm>
            <a:off x="550662" y="1837845"/>
            <a:ext cx="3024336" cy="2952328"/>
          </a:xfrm>
          <a:prstGeom prst="ellipse">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zh-TW" altLang="en-US" dirty="0"/>
          </a:p>
        </p:txBody>
      </p:sp>
      <p:pic>
        <p:nvPicPr>
          <p:cNvPr id="1032" name="Picture 8" descr="什麼是jQuery？曾經熱門的JavaScript函式庫沒落了嗎？ - ALPHA Camp">
            <a:extLst>
              <a:ext uri="{FF2B5EF4-FFF2-40B4-BE49-F238E27FC236}">
                <a16:creationId xmlns:a16="http://schemas.microsoft.com/office/drawing/2014/main" id="{B685C16C-BAE3-41A3-94EB-8D4FB8B4BF3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70373" y="3497417"/>
            <a:ext cx="848001" cy="564306"/>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s.tpointtech.com/bootstrappages/images/bootst...">
            <a:extLst>
              <a:ext uri="{FF2B5EF4-FFF2-40B4-BE49-F238E27FC236}">
                <a16:creationId xmlns:a16="http://schemas.microsoft.com/office/drawing/2014/main" id="{2A44BF6B-3689-4913-BB9C-8E74BCF17AA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70001" y="3466791"/>
            <a:ext cx="848002" cy="848002"/>
          </a:xfrm>
          <a:prstGeom prst="rect">
            <a:avLst/>
          </a:prstGeom>
          <a:noFill/>
          <a:extLst>
            <a:ext uri="{909E8E84-426E-40DD-AFC4-6F175D3DCCD1}">
              <a14:hiddenFill xmlns:a14="http://schemas.microsoft.com/office/drawing/2010/main">
                <a:solidFill>
                  <a:srgbClr val="FFFFFF"/>
                </a:solidFill>
              </a14:hiddenFill>
            </a:ext>
          </a:extLst>
        </p:spPr>
      </p:pic>
      <p:sp>
        <p:nvSpPr>
          <p:cNvPr id="14" name="橢圓 13">
            <a:extLst>
              <a:ext uri="{FF2B5EF4-FFF2-40B4-BE49-F238E27FC236}">
                <a16:creationId xmlns:a16="http://schemas.microsoft.com/office/drawing/2014/main" id="{955B5EBF-7F01-4F6A-A0EF-C6FF59238762}"/>
              </a:ext>
            </a:extLst>
          </p:cNvPr>
          <p:cNvSpPr/>
          <p:nvPr/>
        </p:nvSpPr>
        <p:spPr>
          <a:xfrm>
            <a:off x="3966854" y="3800767"/>
            <a:ext cx="2025545" cy="2052228"/>
          </a:xfrm>
          <a:prstGeom prst="ellipse">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dirty="0"/>
          </a:p>
        </p:txBody>
      </p:sp>
      <p:sp>
        <p:nvSpPr>
          <p:cNvPr id="15" name="橢圓 14">
            <a:extLst>
              <a:ext uri="{FF2B5EF4-FFF2-40B4-BE49-F238E27FC236}">
                <a16:creationId xmlns:a16="http://schemas.microsoft.com/office/drawing/2014/main" id="{BD3394CB-CAD9-4FBB-8C99-5D24CDB2C1E9}"/>
              </a:ext>
            </a:extLst>
          </p:cNvPr>
          <p:cNvSpPr/>
          <p:nvPr/>
        </p:nvSpPr>
        <p:spPr>
          <a:xfrm>
            <a:off x="6459174" y="1772816"/>
            <a:ext cx="3024336" cy="2952328"/>
          </a:xfrm>
          <a:prstGeom prst="ellipse">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zh-TW" altLang="en-US" dirty="0"/>
          </a:p>
        </p:txBody>
      </p:sp>
      <p:pic>
        <p:nvPicPr>
          <p:cNvPr id="1036" name="Picture 12" descr="DevBricker | SQL Server 快速上手(1)-資料庫簡介">
            <a:extLst>
              <a:ext uri="{FF2B5EF4-FFF2-40B4-BE49-F238E27FC236}">
                <a16:creationId xmlns:a16="http://schemas.microsoft.com/office/drawing/2014/main" id="{1586D230-2AD5-4B80-AA08-667D1C116DA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09021" y="4653136"/>
            <a:ext cx="1729466" cy="504254"/>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Asp .Net MVC] ViewMode vs DTO(Data Transfer Object)：叡揚部落格">
            <a:extLst>
              <a:ext uri="{FF2B5EF4-FFF2-40B4-BE49-F238E27FC236}">
                <a16:creationId xmlns:a16="http://schemas.microsoft.com/office/drawing/2014/main" id="{9746C8A5-7EFB-4B9B-9C60-6ADF7933CEC9}"/>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835308" y="2421915"/>
            <a:ext cx="1240723" cy="677500"/>
          </a:xfrm>
          <a:prstGeom prst="rect">
            <a:avLst/>
          </a:prstGeom>
          <a:noFill/>
          <a:extLst>
            <a:ext uri="{909E8E84-426E-40DD-AFC4-6F175D3DCCD1}">
              <a14:hiddenFill xmlns:a14="http://schemas.microsoft.com/office/drawing/2010/main">
                <a:solidFill>
                  <a:srgbClr val="FFFFFF"/>
                </a:solidFill>
              </a14:hiddenFill>
            </a:ext>
          </a:extLst>
        </p:spPr>
      </p:pic>
      <p:sp>
        <p:nvSpPr>
          <p:cNvPr id="21" name="橢圓 20">
            <a:extLst>
              <a:ext uri="{FF2B5EF4-FFF2-40B4-BE49-F238E27FC236}">
                <a16:creationId xmlns:a16="http://schemas.microsoft.com/office/drawing/2014/main" id="{7D4B3AEF-6F10-424E-93E9-BC01A8D4AF4E}"/>
              </a:ext>
            </a:extLst>
          </p:cNvPr>
          <p:cNvSpPr/>
          <p:nvPr/>
        </p:nvSpPr>
        <p:spPr>
          <a:xfrm>
            <a:off x="3960982" y="1062028"/>
            <a:ext cx="2025545" cy="2052228"/>
          </a:xfrm>
          <a:prstGeom prst="ellipse">
            <a:avLst/>
          </a:prstGeom>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zh-TW" altLang="en-US" dirty="0"/>
          </a:p>
        </p:txBody>
      </p:sp>
      <p:pic>
        <p:nvPicPr>
          <p:cNvPr id="1044" name="Picture 20" descr="GitHub Service | Princeton Research Computing">
            <a:extLst>
              <a:ext uri="{FF2B5EF4-FFF2-40B4-BE49-F238E27FC236}">
                <a16:creationId xmlns:a16="http://schemas.microsoft.com/office/drawing/2014/main" id="{A219E169-EC66-4B64-94F0-72917C59F96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57235" y="1562743"/>
            <a:ext cx="1233546" cy="1050798"/>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Real-time Communication With SignalR: Case Study">
            <a:extLst>
              <a:ext uri="{FF2B5EF4-FFF2-40B4-BE49-F238E27FC236}">
                <a16:creationId xmlns:a16="http://schemas.microsoft.com/office/drawing/2014/main" id="{F72BBA9F-35D0-4226-B215-A41D8904E3A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35308" y="3314009"/>
            <a:ext cx="1240723" cy="773268"/>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descr="Implementing AspNet Identity in .NET Core : A Step-by-Step Guide to  Implementing Authentication and Authorization">
            <a:extLst>
              <a:ext uri="{FF2B5EF4-FFF2-40B4-BE49-F238E27FC236}">
                <a16:creationId xmlns:a16="http://schemas.microsoft.com/office/drawing/2014/main" id="{1DB492B5-B5DF-4EAE-AD4E-ECD3E48DBB58}"/>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170451" y="2965126"/>
            <a:ext cx="1261432" cy="603463"/>
          </a:xfrm>
          <a:prstGeom prst="rect">
            <a:avLst/>
          </a:prstGeom>
          <a:noFill/>
          <a:extLst>
            <a:ext uri="{909E8E84-426E-40DD-AFC4-6F175D3DCCD1}">
              <a14:hiddenFill xmlns:a14="http://schemas.microsoft.com/office/drawing/2010/main">
                <a:solidFill>
                  <a:srgbClr val="FFFFFF"/>
                </a:solidFill>
              </a14:hiddenFill>
            </a:ext>
          </a:extLst>
        </p:spPr>
      </p:pic>
      <p:pic>
        <p:nvPicPr>
          <p:cNvPr id="6" name="圖片 5" descr="一張含有 文字, 標誌, 符號, 字型 的圖片&#10;&#10;AI 產生的內容可能不正確。">
            <a:extLst>
              <a:ext uri="{FF2B5EF4-FFF2-40B4-BE49-F238E27FC236}">
                <a16:creationId xmlns:a16="http://schemas.microsoft.com/office/drawing/2014/main" id="{D6E195FE-EB9E-8CC3-571F-04302BF777B9}"/>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208178" y="2325206"/>
            <a:ext cx="1709825" cy="956187"/>
          </a:xfrm>
          <a:prstGeom prst="rect">
            <a:avLst/>
          </a:prstGeom>
        </p:spPr>
      </p:pic>
    </p:spTree>
    <p:extLst>
      <p:ext uri="{BB962C8B-B14F-4D97-AF65-F5344CB8AC3E}">
        <p14:creationId xmlns:p14="http://schemas.microsoft.com/office/powerpoint/2010/main" val="26888917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idx="4294967295"/>
          </p:nvPr>
        </p:nvSpPr>
        <p:spPr>
          <a:xfrm>
            <a:off x="776536" y="94654"/>
            <a:ext cx="8640960" cy="681020"/>
          </a:xfrm>
          <a:prstGeom prst="rect">
            <a:avLst/>
          </a:prstGeom>
        </p:spPr>
        <p:txBody>
          <a:bodyPr/>
          <a:lstStyle/>
          <a:p>
            <a:r>
              <a:rPr lang="zh-TW" altLang="en-US" dirty="0"/>
              <a:t>網站架構</a:t>
            </a:r>
          </a:p>
        </p:txBody>
      </p:sp>
      <p:sp>
        <p:nvSpPr>
          <p:cNvPr id="3" name="內容版面配置區 1">
            <a:extLst>
              <a:ext uri="{FF2B5EF4-FFF2-40B4-BE49-F238E27FC236}">
                <a16:creationId xmlns:a16="http://schemas.microsoft.com/office/drawing/2014/main" id="{DC987D51-13BD-4CA3-9C55-14EE58EBF5B0}"/>
              </a:ext>
            </a:extLst>
          </p:cNvPr>
          <p:cNvSpPr txBox="1">
            <a:spLocks/>
          </p:cNvSpPr>
          <p:nvPr/>
        </p:nvSpPr>
        <p:spPr bwMode="ltGray">
          <a:xfrm>
            <a:off x="848544" y="980728"/>
            <a:ext cx="8352928" cy="5402128"/>
          </a:xfrm>
          <a:prstGeom prst="rect">
            <a:avLst/>
          </a:prstGeom>
        </p:spPr>
        <p:txBody>
          <a:bodyPr vert="horz" lIns="91440" tIns="45720" rIns="91440" bIns="45720" rtlCol="0">
            <a:normAutofit/>
          </a:bodyPr>
          <a:lstStyle>
            <a:lvl1pPr marL="342900" indent="-342900" algn="l" defTabSz="914400" rtl="0" eaLnBrk="1" latinLnBrk="0" hangingPunct="1">
              <a:lnSpc>
                <a:spcPct val="100000"/>
              </a:lnSpc>
              <a:spcBef>
                <a:spcPts val="600"/>
              </a:spcBef>
              <a:spcAft>
                <a:spcPts val="600"/>
              </a:spcAft>
              <a:buClr>
                <a:schemeClr val="accent1"/>
              </a:buClr>
              <a:buFont typeface="Arial" pitchFamily="34" charset="0"/>
              <a:buChar char="•"/>
              <a:defRPr sz="2800" b="1" kern="1200">
                <a:solidFill>
                  <a:srgbClr val="393939"/>
                </a:solidFill>
                <a:latin typeface="微軟正黑體" pitchFamily="34" charset="-120"/>
                <a:ea typeface="微軟正黑體" pitchFamily="34" charset="-120"/>
                <a:cs typeface="+mn-cs"/>
              </a:defRPr>
            </a:lvl1pPr>
            <a:lvl2pPr marL="714375" indent="-352425" algn="l" defTabSz="914400" rtl="0" eaLnBrk="1" latinLnBrk="0" hangingPunct="1">
              <a:lnSpc>
                <a:spcPct val="100000"/>
              </a:lnSpc>
              <a:spcBef>
                <a:spcPts val="600"/>
              </a:spcBef>
              <a:spcAft>
                <a:spcPts val="600"/>
              </a:spcAft>
              <a:buClr>
                <a:schemeClr val="accent2"/>
              </a:buClr>
              <a:buFont typeface="Arial" pitchFamily="34" charset="0"/>
              <a:buChar char="–"/>
              <a:defRPr sz="2400" b="1" kern="1200">
                <a:solidFill>
                  <a:srgbClr val="393939"/>
                </a:solidFill>
                <a:latin typeface="微軟正黑體" pitchFamily="34" charset="-120"/>
                <a:ea typeface="微軟正黑體" pitchFamily="34" charset="-120"/>
                <a:cs typeface="+mn-cs"/>
              </a:defRPr>
            </a:lvl2pPr>
            <a:lvl3pPr marL="1076325" indent="-266700" algn="l" defTabSz="914400" rtl="0" eaLnBrk="1" latinLnBrk="0" hangingPunct="1">
              <a:lnSpc>
                <a:spcPct val="100000"/>
              </a:lnSpc>
              <a:spcBef>
                <a:spcPts val="600"/>
              </a:spcBef>
              <a:spcAft>
                <a:spcPts val="600"/>
              </a:spcAft>
              <a:buClr>
                <a:schemeClr val="accent3"/>
              </a:buClr>
              <a:buFont typeface="Arial" pitchFamily="34" charset="0"/>
              <a:buChar char="•"/>
              <a:defRPr sz="2000" kern="1200">
                <a:solidFill>
                  <a:srgbClr val="393939"/>
                </a:solidFill>
                <a:latin typeface="微軟正黑體" pitchFamily="34" charset="-120"/>
                <a:ea typeface="微軟正黑體" pitchFamily="34" charset="-120"/>
                <a:cs typeface="+mn-cs"/>
              </a:defRPr>
            </a:lvl3pPr>
            <a:lvl4pPr marL="1343025" indent="-180975" algn="l" defTabSz="914400" rtl="0" eaLnBrk="1" latinLnBrk="0" hangingPunct="1">
              <a:lnSpc>
                <a:spcPct val="100000"/>
              </a:lnSpc>
              <a:spcBef>
                <a:spcPts val="600"/>
              </a:spcBef>
              <a:spcAft>
                <a:spcPts val="600"/>
              </a:spcAft>
              <a:buClr>
                <a:schemeClr val="accent4"/>
              </a:buClr>
              <a:buFont typeface="Arial" pitchFamily="34" charset="0"/>
              <a:buChar char="–"/>
              <a:defRPr sz="1800" kern="1200">
                <a:solidFill>
                  <a:srgbClr val="393939"/>
                </a:solidFill>
                <a:latin typeface="微軟正黑體" pitchFamily="34" charset="-120"/>
                <a:ea typeface="微軟正黑體" pitchFamily="34" charset="-120"/>
                <a:cs typeface="+mn-cs"/>
              </a:defRPr>
            </a:lvl4pPr>
            <a:lvl5pPr marL="1619250" indent="-276225" algn="l" defTabSz="914400" rtl="0" eaLnBrk="1" latinLnBrk="0" hangingPunct="1">
              <a:lnSpc>
                <a:spcPct val="100000"/>
              </a:lnSpc>
              <a:spcBef>
                <a:spcPts val="600"/>
              </a:spcBef>
              <a:spcAft>
                <a:spcPts val="600"/>
              </a:spcAft>
              <a:buClr>
                <a:schemeClr val="accent5"/>
              </a:buClr>
              <a:buFont typeface="Arial" pitchFamily="34" charset="0"/>
              <a:buChar char="»"/>
              <a:tabLst>
                <a:tab pos="7981950" algn="l"/>
              </a:tabLst>
              <a:defRPr sz="1800" kern="1200">
                <a:solidFill>
                  <a:srgbClr val="393939"/>
                </a:solidFill>
                <a:latin typeface="微軟正黑體" pitchFamily="34" charset="-120"/>
                <a:ea typeface="微軟正黑體" pitchFamily="34" charset="-120"/>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ts val="3600"/>
              </a:lnSpc>
              <a:buNone/>
            </a:pPr>
            <a:endParaRPr lang="en-US" altLang="zh-TW" sz="1600" dirty="0">
              <a:solidFill>
                <a:schemeClr val="bg1"/>
              </a:solidFill>
            </a:endParaRPr>
          </a:p>
        </p:txBody>
      </p:sp>
      <p:sp>
        <p:nvSpPr>
          <p:cNvPr id="20" name="矩形: 圓角 19">
            <a:extLst>
              <a:ext uri="{FF2B5EF4-FFF2-40B4-BE49-F238E27FC236}">
                <a16:creationId xmlns:a16="http://schemas.microsoft.com/office/drawing/2014/main" id="{EB3E21C9-E2B7-4439-A0C8-B24F9290D6D4}"/>
              </a:ext>
            </a:extLst>
          </p:cNvPr>
          <p:cNvSpPr/>
          <p:nvPr/>
        </p:nvSpPr>
        <p:spPr>
          <a:xfrm>
            <a:off x="4160913" y="849796"/>
            <a:ext cx="1719345" cy="720080"/>
          </a:xfrm>
          <a:prstGeom prst="roundRect">
            <a:avLst/>
          </a:prstGeom>
          <a:solidFill>
            <a:schemeClr val="accent2">
              <a:lumMod val="60000"/>
              <a:lumOff val="40000"/>
            </a:schemeClr>
          </a:solidFill>
          <a:ln/>
        </p:spPr>
        <p:style>
          <a:lnRef idx="3">
            <a:schemeClr val="lt1"/>
          </a:lnRef>
          <a:fillRef idx="1">
            <a:schemeClr val="accent3"/>
          </a:fillRef>
          <a:effectRef idx="1">
            <a:schemeClr val="accent3"/>
          </a:effectRef>
          <a:fontRef idx="minor">
            <a:schemeClr val="lt1"/>
          </a:fontRef>
        </p:style>
        <p:txBody>
          <a:bodyPr rtlCol="0" anchor="ctr"/>
          <a:lstStyle/>
          <a:p>
            <a:pPr algn="ctr"/>
            <a:r>
              <a:rPr lang="zh-TW" altLang="en-US" sz="2400" b="1" dirty="0"/>
              <a:t>論壇首頁</a:t>
            </a:r>
          </a:p>
        </p:txBody>
      </p:sp>
      <p:sp>
        <p:nvSpPr>
          <p:cNvPr id="28" name="矩形: 圓角 27">
            <a:extLst>
              <a:ext uri="{FF2B5EF4-FFF2-40B4-BE49-F238E27FC236}">
                <a16:creationId xmlns:a16="http://schemas.microsoft.com/office/drawing/2014/main" id="{D594B6C2-1005-4AB0-9B9F-3F2669C97186}"/>
              </a:ext>
            </a:extLst>
          </p:cNvPr>
          <p:cNvSpPr/>
          <p:nvPr/>
        </p:nvSpPr>
        <p:spPr>
          <a:xfrm>
            <a:off x="3470786" y="4555444"/>
            <a:ext cx="1242000" cy="720080"/>
          </a:xfrm>
          <a:prstGeom prst="roundRect">
            <a:avLst/>
          </a:prstGeom>
          <a:ln/>
        </p:spPr>
        <p:style>
          <a:lnRef idx="3">
            <a:schemeClr val="lt1"/>
          </a:lnRef>
          <a:fillRef idx="1">
            <a:schemeClr val="accent3"/>
          </a:fillRef>
          <a:effectRef idx="1">
            <a:schemeClr val="accent3"/>
          </a:effectRef>
          <a:fontRef idx="minor">
            <a:schemeClr val="lt1"/>
          </a:fontRef>
        </p:style>
        <p:txBody>
          <a:bodyPr rtlCol="0" anchor="ctr"/>
          <a:lstStyle/>
          <a:p>
            <a:pPr algn="ctr"/>
            <a:r>
              <a:rPr lang="zh-TW" altLang="en-US" dirty="0"/>
              <a:t>新聞內容</a:t>
            </a:r>
          </a:p>
        </p:txBody>
      </p:sp>
      <p:sp>
        <p:nvSpPr>
          <p:cNvPr id="38" name="矩形: 圓角 37">
            <a:extLst>
              <a:ext uri="{FF2B5EF4-FFF2-40B4-BE49-F238E27FC236}">
                <a16:creationId xmlns:a16="http://schemas.microsoft.com/office/drawing/2014/main" id="{A31CFFC8-7249-4A48-9A78-1C2FA247070A}"/>
              </a:ext>
            </a:extLst>
          </p:cNvPr>
          <p:cNvSpPr/>
          <p:nvPr/>
        </p:nvSpPr>
        <p:spPr>
          <a:xfrm>
            <a:off x="297316" y="5531274"/>
            <a:ext cx="1242000" cy="720080"/>
          </a:xfrm>
          <a:prstGeom prst="roundRect">
            <a:avLst/>
          </a:prstGeom>
          <a:ln/>
        </p:spPr>
        <p:style>
          <a:lnRef idx="3">
            <a:schemeClr val="lt1"/>
          </a:lnRef>
          <a:fillRef idx="1">
            <a:schemeClr val="accent3"/>
          </a:fillRef>
          <a:effectRef idx="1">
            <a:schemeClr val="accent3"/>
          </a:effectRef>
          <a:fontRef idx="minor">
            <a:schemeClr val="lt1"/>
          </a:fontRef>
        </p:style>
        <p:txBody>
          <a:bodyPr rtlCol="0" anchor="ctr"/>
          <a:lstStyle/>
          <a:p>
            <a:pPr algn="ctr"/>
            <a:r>
              <a:rPr lang="zh-TW" altLang="en-US" dirty="0"/>
              <a:t>客服中心</a:t>
            </a:r>
          </a:p>
        </p:txBody>
      </p:sp>
      <p:sp>
        <p:nvSpPr>
          <p:cNvPr id="44" name="矩形: 圓角 43">
            <a:extLst>
              <a:ext uri="{FF2B5EF4-FFF2-40B4-BE49-F238E27FC236}">
                <a16:creationId xmlns:a16="http://schemas.microsoft.com/office/drawing/2014/main" id="{9A93C5DA-7E9F-44F0-AB40-6BA0469B8D6C}"/>
              </a:ext>
            </a:extLst>
          </p:cNvPr>
          <p:cNvSpPr/>
          <p:nvPr/>
        </p:nvSpPr>
        <p:spPr>
          <a:xfrm>
            <a:off x="5050974" y="4546020"/>
            <a:ext cx="1242000" cy="720080"/>
          </a:xfrm>
          <a:prstGeom prst="roundRect">
            <a:avLst/>
          </a:prstGeom>
          <a:ln/>
        </p:spPr>
        <p:style>
          <a:lnRef idx="3">
            <a:schemeClr val="lt1"/>
          </a:lnRef>
          <a:fillRef idx="1">
            <a:schemeClr val="accent3"/>
          </a:fillRef>
          <a:effectRef idx="1">
            <a:schemeClr val="accent3"/>
          </a:effectRef>
          <a:fontRef idx="minor">
            <a:schemeClr val="lt1"/>
          </a:fontRef>
        </p:style>
        <p:txBody>
          <a:bodyPr rtlCol="0" anchor="ctr"/>
          <a:lstStyle/>
          <a:p>
            <a:pPr algn="ctr"/>
            <a:r>
              <a:rPr lang="zh-TW" altLang="en-US" dirty="0"/>
              <a:t>看板首頁</a:t>
            </a:r>
          </a:p>
        </p:txBody>
      </p:sp>
      <p:sp>
        <p:nvSpPr>
          <p:cNvPr id="48" name="矩形: 圓角 47">
            <a:extLst>
              <a:ext uri="{FF2B5EF4-FFF2-40B4-BE49-F238E27FC236}">
                <a16:creationId xmlns:a16="http://schemas.microsoft.com/office/drawing/2014/main" id="{E567A446-1CAF-4697-88BA-ED31411EA197}"/>
              </a:ext>
            </a:extLst>
          </p:cNvPr>
          <p:cNvSpPr/>
          <p:nvPr/>
        </p:nvSpPr>
        <p:spPr>
          <a:xfrm>
            <a:off x="6636334" y="5515001"/>
            <a:ext cx="1242000" cy="720080"/>
          </a:xfrm>
          <a:prstGeom prst="roundRect">
            <a:avLst/>
          </a:prstGeom>
          <a:ln/>
        </p:spPr>
        <p:style>
          <a:lnRef idx="3">
            <a:schemeClr val="lt1"/>
          </a:lnRef>
          <a:fillRef idx="1">
            <a:schemeClr val="accent3"/>
          </a:fillRef>
          <a:effectRef idx="1">
            <a:schemeClr val="accent3"/>
          </a:effectRef>
          <a:fontRef idx="minor">
            <a:schemeClr val="lt1"/>
          </a:fontRef>
        </p:style>
        <p:txBody>
          <a:bodyPr rtlCol="0" anchor="ctr"/>
          <a:lstStyle/>
          <a:p>
            <a:pPr algn="ctr"/>
            <a:r>
              <a:rPr lang="zh-TW" altLang="en-US" dirty="0"/>
              <a:t>文章編輯</a:t>
            </a:r>
          </a:p>
        </p:txBody>
      </p:sp>
      <p:sp>
        <p:nvSpPr>
          <p:cNvPr id="50" name="矩形: 圓角 49">
            <a:extLst>
              <a:ext uri="{FF2B5EF4-FFF2-40B4-BE49-F238E27FC236}">
                <a16:creationId xmlns:a16="http://schemas.microsoft.com/office/drawing/2014/main" id="{9D082E96-3A78-4ADD-9116-E355AA1A2D93}"/>
              </a:ext>
            </a:extLst>
          </p:cNvPr>
          <p:cNvSpPr/>
          <p:nvPr/>
        </p:nvSpPr>
        <p:spPr>
          <a:xfrm>
            <a:off x="6636334" y="4555444"/>
            <a:ext cx="1242000" cy="720080"/>
          </a:xfrm>
          <a:prstGeom prst="roundRect">
            <a:avLst/>
          </a:prstGeom>
          <a:ln/>
        </p:spPr>
        <p:style>
          <a:lnRef idx="3">
            <a:schemeClr val="lt1"/>
          </a:lnRef>
          <a:fillRef idx="1">
            <a:schemeClr val="accent3"/>
          </a:fillRef>
          <a:effectRef idx="1">
            <a:schemeClr val="accent3"/>
          </a:effectRef>
          <a:fontRef idx="minor">
            <a:schemeClr val="lt1"/>
          </a:fontRef>
        </p:style>
        <p:txBody>
          <a:bodyPr rtlCol="0" anchor="ctr"/>
          <a:lstStyle/>
          <a:p>
            <a:pPr algn="ctr"/>
            <a:r>
              <a:rPr lang="zh-TW" altLang="en-US" dirty="0"/>
              <a:t>文章頁面</a:t>
            </a:r>
          </a:p>
        </p:txBody>
      </p:sp>
      <p:sp>
        <p:nvSpPr>
          <p:cNvPr id="24" name="矩形: 圓角 23">
            <a:extLst>
              <a:ext uri="{FF2B5EF4-FFF2-40B4-BE49-F238E27FC236}">
                <a16:creationId xmlns:a16="http://schemas.microsoft.com/office/drawing/2014/main" id="{439A4772-4EFD-4EDD-BDA5-7FA0DCFF29F5}"/>
              </a:ext>
            </a:extLst>
          </p:cNvPr>
          <p:cNvSpPr>
            <a:spLocks/>
          </p:cNvSpPr>
          <p:nvPr/>
        </p:nvSpPr>
        <p:spPr>
          <a:xfrm>
            <a:off x="3469248" y="3591898"/>
            <a:ext cx="1242000" cy="720080"/>
          </a:xfrm>
          <a:prstGeom prst="roundRect">
            <a:avLst/>
          </a:prstGeom>
          <a:ln/>
        </p:spPr>
        <p:style>
          <a:lnRef idx="3">
            <a:schemeClr val="lt1"/>
          </a:lnRef>
          <a:fillRef idx="1">
            <a:schemeClr val="accent3"/>
          </a:fillRef>
          <a:effectRef idx="1">
            <a:schemeClr val="accent3"/>
          </a:effectRef>
          <a:fontRef idx="minor">
            <a:schemeClr val="lt1"/>
          </a:fontRef>
        </p:style>
        <p:txBody>
          <a:bodyPr rtlCol="0" anchor="ctr"/>
          <a:lstStyle/>
          <a:p>
            <a:pPr algn="ctr"/>
            <a:r>
              <a:rPr lang="zh-TW" altLang="en-US" dirty="0"/>
              <a:t>新聞列表</a:t>
            </a:r>
          </a:p>
        </p:txBody>
      </p:sp>
      <p:sp>
        <p:nvSpPr>
          <p:cNvPr id="33" name="矩形: 圓角 32">
            <a:extLst>
              <a:ext uri="{FF2B5EF4-FFF2-40B4-BE49-F238E27FC236}">
                <a16:creationId xmlns:a16="http://schemas.microsoft.com/office/drawing/2014/main" id="{B646C0CC-C4F3-44FE-8C40-F170109706A8}"/>
              </a:ext>
            </a:extLst>
          </p:cNvPr>
          <p:cNvSpPr>
            <a:spLocks/>
          </p:cNvSpPr>
          <p:nvPr/>
        </p:nvSpPr>
        <p:spPr>
          <a:xfrm>
            <a:off x="299000" y="3581135"/>
            <a:ext cx="1242000" cy="720080"/>
          </a:xfrm>
          <a:prstGeom prst="roundRect">
            <a:avLst/>
          </a:prstGeom>
          <a:ln/>
        </p:spPr>
        <p:style>
          <a:lnRef idx="3">
            <a:schemeClr val="lt1"/>
          </a:lnRef>
          <a:fillRef idx="1">
            <a:schemeClr val="accent3"/>
          </a:fillRef>
          <a:effectRef idx="1">
            <a:schemeClr val="accent3"/>
          </a:effectRef>
          <a:fontRef idx="minor">
            <a:schemeClr val="lt1"/>
          </a:fontRef>
        </p:style>
        <p:txBody>
          <a:bodyPr rtlCol="0" anchor="ctr"/>
          <a:lstStyle/>
          <a:p>
            <a:pPr algn="ctr"/>
            <a:r>
              <a:rPr lang="zh-TW" altLang="en-US" dirty="0"/>
              <a:t>登入</a:t>
            </a:r>
            <a:r>
              <a:rPr lang="en-US" altLang="zh-TW" dirty="0"/>
              <a:t>/</a:t>
            </a:r>
            <a:r>
              <a:rPr lang="zh-TW" altLang="en-US" dirty="0"/>
              <a:t>註冊 </a:t>
            </a:r>
            <a:endParaRPr lang="en-US" altLang="zh-TW" dirty="0"/>
          </a:p>
        </p:txBody>
      </p:sp>
      <p:sp>
        <p:nvSpPr>
          <p:cNvPr id="40" name="矩形: 圓角 39">
            <a:extLst>
              <a:ext uri="{FF2B5EF4-FFF2-40B4-BE49-F238E27FC236}">
                <a16:creationId xmlns:a16="http://schemas.microsoft.com/office/drawing/2014/main" id="{A3E76349-C0AB-4CC9-ADA2-715121B83290}"/>
              </a:ext>
            </a:extLst>
          </p:cNvPr>
          <p:cNvSpPr>
            <a:spLocks/>
          </p:cNvSpPr>
          <p:nvPr/>
        </p:nvSpPr>
        <p:spPr>
          <a:xfrm>
            <a:off x="5056957" y="3582804"/>
            <a:ext cx="1242000" cy="720080"/>
          </a:xfrm>
          <a:prstGeom prst="roundRect">
            <a:avLst/>
          </a:prstGeom>
          <a:ln/>
        </p:spPr>
        <p:style>
          <a:lnRef idx="3">
            <a:schemeClr val="lt1"/>
          </a:lnRef>
          <a:fillRef idx="1">
            <a:schemeClr val="accent3"/>
          </a:fillRef>
          <a:effectRef idx="1">
            <a:schemeClr val="accent3"/>
          </a:effectRef>
          <a:fontRef idx="minor">
            <a:schemeClr val="lt1"/>
          </a:fontRef>
        </p:style>
        <p:txBody>
          <a:bodyPr rtlCol="0" anchor="ctr"/>
          <a:lstStyle/>
          <a:p>
            <a:pPr algn="ctr"/>
            <a:r>
              <a:rPr lang="zh-TW" altLang="en-US" dirty="0"/>
              <a:t>看板列表</a:t>
            </a:r>
          </a:p>
        </p:txBody>
      </p:sp>
      <p:sp>
        <p:nvSpPr>
          <p:cNvPr id="42" name="矩形: 圓角 41">
            <a:extLst>
              <a:ext uri="{FF2B5EF4-FFF2-40B4-BE49-F238E27FC236}">
                <a16:creationId xmlns:a16="http://schemas.microsoft.com/office/drawing/2014/main" id="{1C4B41A5-6373-45BA-8ED7-984C7D3909E2}"/>
              </a:ext>
            </a:extLst>
          </p:cNvPr>
          <p:cNvSpPr>
            <a:spLocks/>
          </p:cNvSpPr>
          <p:nvPr/>
        </p:nvSpPr>
        <p:spPr>
          <a:xfrm>
            <a:off x="1875318" y="3591898"/>
            <a:ext cx="1242000" cy="720080"/>
          </a:xfrm>
          <a:prstGeom prst="roundRect">
            <a:avLst/>
          </a:prstGeom>
          <a:ln/>
        </p:spPr>
        <p:style>
          <a:lnRef idx="3">
            <a:schemeClr val="lt1"/>
          </a:lnRef>
          <a:fillRef idx="1">
            <a:schemeClr val="accent3"/>
          </a:fillRef>
          <a:effectRef idx="1">
            <a:schemeClr val="accent3"/>
          </a:effectRef>
          <a:fontRef idx="minor">
            <a:schemeClr val="lt1"/>
          </a:fontRef>
        </p:style>
        <p:txBody>
          <a:bodyPr rtlCol="0" anchor="ctr"/>
          <a:lstStyle/>
          <a:p>
            <a:pPr algn="ctr"/>
            <a:r>
              <a:rPr lang="zh-TW" altLang="en-US" dirty="0"/>
              <a:t>好友圈</a:t>
            </a:r>
          </a:p>
        </p:txBody>
      </p:sp>
      <p:sp>
        <p:nvSpPr>
          <p:cNvPr id="46" name="矩形: 圓角 45">
            <a:extLst>
              <a:ext uri="{FF2B5EF4-FFF2-40B4-BE49-F238E27FC236}">
                <a16:creationId xmlns:a16="http://schemas.microsoft.com/office/drawing/2014/main" id="{BC159451-61E8-4FB3-9202-41EA0241B12A}"/>
              </a:ext>
            </a:extLst>
          </p:cNvPr>
          <p:cNvSpPr>
            <a:spLocks/>
          </p:cNvSpPr>
          <p:nvPr/>
        </p:nvSpPr>
        <p:spPr>
          <a:xfrm>
            <a:off x="6636657" y="3590568"/>
            <a:ext cx="1242000" cy="720080"/>
          </a:xfrm>
          <a:prstGeom prst="roundRect">
            <a:avLst/>
          </a:prstGeom>
          <a:ln/>
        </p:spPr>
        <p:style>
          <a:lnRef idx="3">
            <a:schemeClr val="lt1"/>
          </a:lnRef>
          <a:fillRef idx="1">
            <a:schemeClr val="accent3"/>
          </a:fillRef>
          <a:effectRef idx="1">
            <a:schemeClr val="accent3"/>
          </a:effectRef>
          <a:fontRef idx="minor">
            <a:schemeClr val="lt1"/>
          </a:fontRef>
        </p:style>
        <p:txBody>
          <a:bodyPr rtlCol="0" anchor="ctr"/>
          <a:lstStyle/>
          <a:p>
            <a:pPr algn="ctr"/>
            <a:r>
              <a:rPr lang="zh-TW" altLang="en-US" dirty="0"/>
              <a:t>文章列表</a:t>
            </a:r>
          </a:p>
        </p:txBody>
      </p:sp>
      <p:sp>
        <p:nvSpPr>
          <p:cNvPr id="52" name="矩形: 圓角 51">
            <a:extLst>
              <a:ext uri="{FF2B5EF4-FFF2-40B4-BE49-F238E27FC236}">
                <a16:creationId xmlns:a16="http://schemas.microsoft.com/office/drawing/2014/main" id="{DC89BAD7-9EA4-4411-B358-9F88A485F4E5}"/>
              </a:ext>
            </a:extLst>
          </p:cNvPr>
          <p:cNvSpPr>
            <a:spLocks/>
          </p:cNvSpPr>
          <p:nvPr/>
        </p:nvSpPr>
        <p:spPr>
          <a:xfrm>
            <a:off x="8210281" y="3590568"/>
            <a:ext cx="1242000" cy="720080"/>
          </a:xfrm>
          <a:prstGeom prst="roundRect">
            <a:avLst/>
          </a:prstGeom>
          <a:ln/>
        </p:spPr>
        <p:style>
          <a:lnRef idx="3">
            <a:schemeClr val="lt1"/>
          </a:lnRef>
          <a:fillRef idx="1">
            <a:schemeClr val="accent3"/>
          </a:fillRef>
          <a:effectRef idx="1">
            <a:schemeClr val="accent3"/>
          </a:effectRef>
          <a:fontRef idx="minor">
            <a:schemeClr val="lt1"/>
          </a:fontRef>
        </p:style>
        <p:txBody>
          <a:bodyPr rtlCol="0" anchor="ctr"/>
          <a:lstStyle/>
          <a:p>
            <a:pPr algn="ctr"/>
            <a:r>
              <a:rPr lang="zh-TW" altLang="en-US" dirty="0"/>
              <a:t>商城首頁</a:t>
            </a:r>
          </a:p>
        </p:txBody>
      </p:sp>
      <p:sp>
        <p:nvSpPr>
          <p:cNvPr id="54" name="矩形: 圓角 53">
            <a:extLst>
              <a:ext uri="{FF2B5EF4-FFF2-40B4-BE49-F238E27FC236}">
                <a16:creationId xmlns:a16="http://schemas.microsoft.com/office/drawing/2014/main" id="{67F1074A-D409-4B8F-BF1C-77FCD9910D54}"/>
              </a:ext>
            </a:extLst>
          </p:cNvPr>
          <p:cNvSpPr/>
          <p:nvPr/>
        </p:nvSpPr>
        <p:spPr>
          <a:xfrm>
            <a:off x="8210281" y="4560423"/>
            <a:ext cx="1242000" cy="720080"/>
          </a:xfrm>
          <a:prstGeom prst="roundRect">
            <a:avLst/>
          </a:prstGeom>
          <a:ln/>
        </p:spPr>
        <p:style>
          <a:lnRef idx="3">
            <a:schemeClr val="lt1"/>
          </a:lnRef>
          <a:fillRef idx="1">
            <a:schemeClr val="accent3"/>
          </a:fillRef>
          <a:effectRef idx="1">
            <a:schemeClr val="accent3"/>
          </a:effectRef>
          <a:fontRef idx="minor">
            <a:schemeClr val="lt1"/>
          </a:fontRef>
        </p:style>
        <p:txBody>
          <a:bodyPr rtlCol="0" anchor="ctr"/>
          <a:lstStyle/>
          <a:p>
            <a:pPr algn="ctr"/>
            <a:r>
              <a:rPr lang="zh-TW" altLang="en-US" dirty="0"/>
              <a:t>商品頁面</a:t>
            </a:r>
          </a:p>
        </p:txBody>
      </p:sp>
      <p:sp>
        <p:nvSpPr>
          <p:cNvPr id="56" name="矩形: 圓角 55">
            <a:extLst>
              <a:ext uri="{FF2B5EF4-FFF2-40B4-BE49-F238E27FC236}">
                <a16:creationId xmlns:a16="http://schemas.microsoft.com/office/drawing/2014/main" id="{D63F9393-DC0E-45DF-94A6-CF14795D1C26}"/>
              </a:ext>
            </a:extLst>
          </p:cNvPr>
          <p:cNvSpPr/>
          <p:nvPr/>
        </p:nvSpPr>
        <p:spPr>
          <a:xfrm>
            <a:off x="8210281" y="5530006"/>
            <a:ext cx="1242000" cy="720080"/>
          </a:xfrm>
          <a:prstGeom prst="roundRect">
            <a:avLst/>
          </a:prstGeom>
          <a:ln/>
        </p:spPr>
        <p:style>
          <a:lnRef idx="3">
            <a:schemeClr val="lt1"/>
          </a:lnRef>
          <a:fillRef idx="1">
            <a:schemeClr val="accent3"/>
          </a:fillRef>
          <a:effectRef idx="1">
            <a:schemeClr val="accent3"/>
          </a:effectRef>
          <a:fontRef idx="minor">
            <a:schemeClr val="lt1"/>
          </a:fontRef>
        </p:style>
        <p:txBody>
          <a:bodyPr rtlCol="0" anchor="ctr"/>
          <a:lstStyle/>
          <a:p>
            <a:pPr algn="ctr"/>
            <a:r>
              <a:rPr lang="zh-TW" altLang="en-US" dirty="0"/>
              <a:t>訂單紀錄</a:t>
            </a:r>
          </a:p>
        </p:txBody>
      </p:sp>
      <p:cxnSp>
        <p:nvCxnSpPr>
          <p:cNvPr id="21" name="直線接點 20">
            <a:extLst>
              <a:ext uri="{FF2B5EF4-FFF2-40B4-BE49-F238E27FC236}">
                <a16:creationId xmlns:a16="http://schemas.microsoft.com/office/drawing/2014/main" id="{C7EF0313-3222-57B5-6D8E-DE6DE908F349}"/>
              </a:ext>
            </a:extLst>
          </p:cNvPr>
          <p:cNvCxnSpPr>
            <a:cxnSpLocks/>
            <a:stCxn id="24" idx="2"/>
            <a:endCxn id="28" idx="0"/>
          </p:cNvCxnSpPr>
          <p:nvPr/>
        </p:nvCxnSpPr>
        <p:spPr>
          <a:xfrm>
            <a:off x="4090248" y="4311978"/>
            <a:ext cx="1538" cy="243466"/>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22" name="直線接點 21">
            <a:extLst>
              <a:ext uri="{FF2B5EF4-FFF2-40B4-BE49-F238E27FC236}">
                <a16:creationId xmlns:a16="http://schemas.microsoft.com/office/drawing/2014/main" id="{16DED9D4-3DCC-C1A3-70EE-7A34FC442D0B}"/>
              </a:ext>
            </a:extLst>
          </p:cNvPr>
          <p:cNvCxnSpPr>
            <a:cxnSpLocks/>
            <a:stCxn id="40" idx="2"/>
            <a:endCxn id="44" idx="0"/>
          </p:cNvCxnSpPr>
          <p:nvPr/>
        </p:nvCxnSpPr>
        <p:spPr>
          <a:xfrm flipH="1">
            <a:off x="5671974" y="4302884"/>
            <a:ext cx="5983" cy="243136"/>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23" name="直線接點 22">
            <a:extLst>
              <a:ext uri="{FF2B5EF4-FFF2-40B4-BE49-F238E27FC236}">
                <a16:creationId xmlns:a16="http://schemas.microsoft.com/office/drawing/2014/main" id="{91672D9E-1F26-93AC-829A-274C575AB717}"/>
              </a:ext>
            </a:extLst>
          </p:cNvPr>
          <p:cNvCxnSpPr>
            <a:cxnSpLocks/>
            <a:stCxn id="46" idx="2"/>
            <a:endCxn id="50" idx="0"/>
          </p:cNvCxnSpPr>
          <p:nvPr/>
        </p:nvCxnSpPr>
        <p:spPr>
          <a:xfrm flipH="1">
            <a:off x="7257334" y="4310648"/>
            <a:ext cx="323" cy="244796"/>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26" name="直線接點 25">
            <a:extLst>
              <a:ext uri="{FF2B5EF4-FFF2-40B4-BE49-F238E27FC236}">
                <a16:creationId xmlns:a16="http://schemas.microsoft.com/office/drawing/2014/main" id="{CA75F3C5-CA7A-5D72-63B2-F953632E002E}"/>
              </a:ext>
            </a:extLst>
          </p:cNvPr>
          <p:cNvCxnSpPr>
            <a:cxnSpLocks/>
            <a:stCxn id="50" idx="2"/>
            <a:endCxn id="48" idx="0"/>
          </p:cNvCxnSpPr>
          <p:nvPr/>
        </p:nvCxnSpPr>
        <p:spPr>
          <a:xfrm>
            <a:off x="7257334" y="5275524"/>
            <a:ext cx="0" cy="239477"/>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27" name="直線接點 26">
            <a:extLst>
              <a:ext uri="{FF2B5EF4-FFF2-40B4-BE49-F238E27FC236}">
                <a16:creationId xmlns:a16="http://schemas.microsoft.com/office/drawing/2014/main" id="{70C63FDB-1F06-8B87-5FE8-3EA90D6FF6C6}"/>
              </a:ext>
            </a:extLst>
          </p:cNvPr>
          <p:cNvCxnSpPr>
            <a:cxnSpLocks/>
            <a:stCxn id="54" idx="2"/>
            <a:endCxn id="56" idx="0"/>
          </p:cNvCxnSpPr>
          <p:nvPr/>
        </p:nvCxnSpPr>
        <p:spPr>
          <a:xfrm>
            <a:off x="8831281" y="5280503"/>
            <a:ext cx="0" cy="249503"/>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30" name="直線接點 29">
            <a:extLst>
              <a:ext uri="{FF2B5EF4-FFF2-40B4-BE49-F238E27FC236}">
                <a16:creationId xmlns:a16="http://schemas.microsoft.com/office/drawing/2014/main" id="{45397270-F33E-EDB0-6987-0402EF432281}"/>
              </a:ext>
            </a:extLst>
          </p:cNvPr>
          <p:cNvCxnSpPr>
            <a:cxnSpLocks/>
            <a:stCxn id="52" idx="2"/>
            <a:endCxn id="54" idx="0"/>
          </p:cNvCxnSpPr>
          <p:nvPr/>
        </p:nvCxnSpPr>
        <p:spPr>
          <a:xfrm>
            <a:off x="8831281" y="4310648"/>
            <a:ext cx="0" cy="249775"/>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32" name="直線接點 31">
            <a:extLst>
              <a:ext uri="{FF2B5EF4-FFF2-40B4-BE49-F238E27FC236}">
                <a16:creationId xmlns:a16="http://schemas.microsoft.com/office/drawing/2014/main" id="{605058B9-7DBD-FB7C-9881-620F8682186E}"/>
              </a:ext>
            </a:extLst>
          </p:cNvPr>
          <p:cNvCxnSpPr>
            <a:cxnSpLocks/>
          </p:cNvCxnSpPr>
          <p:nvPr/>
        </p:nvCxnSpPr>
        <p:spPr>
          <a:xfrm>
            <a:off x="5025008" y="1569876"/>
            <a:ext cx="0" cy="346956"/>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37" name="直線接點 36">
            <a:extLst>
              <a:ext uri="{FF2B5EF4-FFF2-40B4-BE49-F238E27FC236}">
                <a16:creationId xmlns:a16="http://schemas.microsoft.com/office/drawing/2014/main" id="{B51C0BFB-3714-36EB-3993-D17433A98502}"/>
              </a:ext>
            </a:extLst>
          </p:cNvPr>
          <p:cNvCxnSpPr>
            <a:cxnSpLocks/>
          </p:cNvCxnSpPr>
          <p:nvPr/>
        </p:nvCxnSpPr>
        <p:spPr>
          <a:xfrm flipH="1">
            <a:off x="923416" y="1916832"/>
            <a:ext cx="4101592" cy="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60" name="直線接點 59">
            <a:extLst>
              <a:ext uri="{FF2B5EF4-FFF2-40B4-BE49-F238E27FC236}">
                <a16:creationId xmlns:a16="http://schemas.microsoft.com/office/drawing/2014/main" id="{FFBDEC8B-899E-8965-BB40-3E245A1F3299}"/>
              </a:ext>
            </a:extLst>
          </p:cNvPr>
          <p:cNvCxnSpPr>
            <a:cxnSpLocks/>
          </p:cNvCxnSpPr>
          <p:nvPr/>
        </p:nvCxnSpPr>
        <p:spPr>
          <a:xfrm>
            <a:off x="5025008" y="1916832"/>
            <a:ext cx="3810830" cy="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64" name="直線接點 63">
            <a:extLst>
              <a:ext uri="{FF2B5EF4-FFF2-40B4-BE49-F238E27FC236}">
                <a16:creationId xmlns:a16="http://schemas.microsoft.com/office/drawing/2014/main" id="{F0CF263F-A57C-1F48-03F7-27E0763D2C21}"/>
              </a:ext>
            </a:extLst>
          </p:cNvPr>
          <p:cNvCxnSpPr>
            <a:cxnSpLocks/>
            <a:stCxn id="237" idx="2"/>
            <a:endCxn id="33" idx="0"/>
          </p:cNvCxnSpPr>
          <p:nvPr/>
        </p:nvCxnSpPr>
        <p:spPr>
          <a:xfrm flipH="1">
            <a:off x="920000" y="3224955"/>
            <a:ext cx="7752" cy="35618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65" name="直線接點 64">
            <a:extLst>
              <a:ext uri="{FF2B5EF4-FFF2-40B4-BE49-F238E27FC236}">
                <a16:creationId xmlns:a16="http://schemas.microsoft.com/office/drawing/2014/main" id="{29CFCB29-ED63-766C-10AD-A1B1E66A42BB}"/>
              </a:ext>
            </a:extLst>
          </p:cNvPr>
          <p:cNvCxnSpPr>
            <a:cxnSpLocks/>
            <a:endCxn id="24" idx="0"/>
          </p:cNvCxnSpPr>
          <p:nvPr/>
        </p:nvCxnSpPr>
        <p:spPr>
          <a:xfrm>
            <a:off x="4084027" y="3083435"/>
            <a:ext cx="6221" cy="508463"/>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66" name="直線接點 65">
            <a:extLst>
              <a:ext uri="{FF2B5EF4-FFF2-40B4-BE49-F238E27FC236}">
                <a16:creationId xmlns:a16="http://schemas.microsoft.com/office/drawing/2014/main" id="{FD8E4B1D-66BA-A15B-7A79-DE54B6D3FA9C}"/>
              </a:ext>
            </a:extLst>
          </p:cNvPr>
          <p:cNvCxnSpPr>
            <a:cxnSpLocks/>
            <a:stCxn id="240" idx="2"/>
            <a:endCxn id="40" idx="0"/>
          </p:cNvCxnSpPr>
          <p:nvPr/>
        </p:nvCxnSpPr>
        <p:spPr>
          <a:xfrm>
            <a:off x="5673534" y="3235847"/>
            <a:ext cx="4423" cy="346957"/>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68" name="直線接點 67">
            <a:extLst>
              <a:ext uri="{FF2B5EF4-FFF2-40B4-BE49-F238E27FC236}">
                <a16:creationId xmlns:a16="http://schemas.microsoft.com/office/drawing/2014/main" id="{2065F186-9A50-2727-B602-8893EF39586D}"/>
              </a:ext>
            </a:extLst>
          </p:cNvPr>
          <p:cNvCxnSpPr>
            <a:cxnSpLocks/>
            <a:stCxn id="241" idx="2"/>
            <a:endCxn id="46" idx="0"/>
          </p:cNvCxnSpPr>
          <p:nvPr/>
        </p:nvCxnSpPr>
        <p:spPr>
          <a:xfrm>
            <a:off x="7256051" y="3235847"/>
            <a:ext cx="1606" cy="354721"/>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70" name="直線接點 69">
            <a:extLst>
              <a:ext uri="{FF2B5EF4-FFF2-40B4-BE49-F238E27FC236}">
                <a16:creationId xmlns:a16="http://schemas.microsoft.com/office/drawing/2014/main" id="{0FFDF29F-5361-B82C-A835-87D040F9BBEE}"/>
              </a:ext>
            </a:extLst>
          </p:cNvPr>
          <p:cNvCxnSpPr>
            <a:cxnSpLocks/>
            <a:stCxn id="242" idx="2"/>
            <a:endCxn id="52" idx="0"/>
          </p:cNvCxnSpPr>
          <p:nvPr/>
        </p:nvCxnSpPr>
        <p:spPr>
          <a:xfrm flipH="1">
            <a:off x="8831281" y="3235767"/>
            <a:ext cx="2864" cy="354801"/>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237" name="矩形: 圓角 236">
            <a:extLst>
              <a:ext uri="{FF2B5EF4-FFF2-40B4-BE49-F238E27FC236}">
                <a16:creationId xmlns:a16="http://schemas.microsoft.com/office/drawing/2014/main" id="{20CB8741-E770-E0A3-1210-F2AC336E8766}"/>
              </a:ext>
            </a:extLst>
          </p:cNvPr>
          <p:cNvSpPr/>
          <p:nvPr/>
        </p:nvSpPr>
        <p:spPr>
          <a:xfrm>
            <a:off x="207672" y="2504875"/>
            <a:ext cx="1440160" cy="720080"/>
          </a:xfrm>
          <a:prstGeom prst="roundRect">
            <a:avLst/>
          </a:prstGeom>
          <a:solidFill>
            <a:schemeClr val="accent5"/>
          </a:solidFill>
          <a:ln/>
        </p:spPr>
        <p:style>
          <a:lnRef idx="3">
            <a:schemeClr val="lt1"/>
          </a:lnRef>
          <a:fillRef idx="1">
            <a:schemeClr val="accent3"/>
          </a:fillRef>
          <a:effectRef idx="1">
            <a:schemeClr val="accent3"/>
          </a:effectRef>
          <a:fontRef idx="minor">
            <a:schemeClr val="lt1"/>
          </a:fontRef>
        </p:style>
        <p:txBody>
          <a:bodyPr rtlCol="0" anchor="ctr"/>
          <a:lstStyle/>
          <a:p>
            <a:pPr algn="ctr"/>
            <a:r>
              <a:rPr lang="zh-TW" altLang="en-US" sz="2000" dirty="0"/>
              <a:t>登入介面</a:t>
            </a:r>
          </a:p>
        </p:txBody>
      </p:sp>
      <p:sp>
        <p:nvSpPr>
          <p:cNvPr id="238" name="矩形: 圓角 237">
            <a:extLst>
              <a:ext uri="{FF2B5EF4-FFF2-40B4-BE49-F238E27FC236}">
                <a16:creationId xmlns:a16="http://schemas.microsoft.com/office/drawing/2014/main" id="{89323931-5E23-9217-8CDB-C117410E0DF4}"/>
              </a:ext>
            </a:extLst>
          </p:cNvPr>
          <p:cNvSpPr/>
          <p:nvPr/>
        </p:nvSpPr>
        <p:spPr>
          <a:xfrm>
            <a:off x="1785853" y="2515767"/>
            <a:ext cx="1440160" cy="720080"/>
          </a:xfrm>
          <a:prstGeom prst="roundRect">
            <a:avLst/>
          </a:prstGeom>
          <a:solidFill>
            <a:schemeClr val="accent5"/>
          </a:solidFill>
          <a:ln/>
        </p:spPr>
        <p:style>
          <a:lnRef idx="3">
            <a:schemeClr val="lt1"/>
          </a:lnRef>
          <a:fillRef idx="1">
            <a:schemeClr val="accent3"/>
          </a:fillRef>
          <a:effectRef idx="1">
            <a:schemeClr val="accent3"/>
          </a:effectRef>
          <a:fontRef idx="minor">
            <a:schemeClr val="lt1"/>
          </a:fontRef>
        </p:style>
        <p:txBody>
          <a:bodyPr rtlCol="0" anchor="ctr"/>
          <a:lstStyle/>
          <a:p>
            <a:pPr algn="ctr"/>
            <a:r>
              <a:rPr lang="zh-TW" altLang="en-US" sz="2000" dirty="0"/>
              <a:t>個人頁面</a:t>
            </a:r>
          </a:p>
        </p:txBody>
      </p:sp>
      <p:sp>
        <p:nvSpPr>
          <p:cNvPr id="239" name="矩形: 圓角 238">
            <a:extLst>
              <a:ext uri="{FF2B5EF4-FFF2-40B4-BE49-F238E27FC236}">
                <a16:creationId xmlns:a16="http://schemas.microsoft.com/office/drawing/2014/main" id="{2241E81B-1FD0-9CE7-C78C-3CC92EE78901}"/>
              </a:ext>
            </a:extLst>
          </p:cNvPr>
          <p:cNvSpPr/>
          <p:nvPr/>
        </p:nvSpPr>
        <p:spPr>
          <a:xfrm>
            <a:off x="3370937" y="2523510"/>
            <a:ext cx="1440160" cy="720080"/>
          </a:xfrm>
          <a:prstGeom prst="roundRect">
            <a:avLst/>
          </a:prstGeom>
          <a:solidFill>
            <a:schemeClr val="accent5"/>
          </a:solidFill>
          <a:ln/>
        </p:spPr>
        <p:style>
          <a:lnRef idx="3">
            <a:schemeClr val="lt1"/>
          </a:lnRef>
          <a:fillRef idx="1">
            <a:schemeClr val="accent3"/>
          </a:fillRef>
          <a:effectRef idx="1">
            <a:schemeClr val="accent3"/>
          </a:effectRef>
          <a:fontRef idx="minor">
            <a:schemeClr val="lt1"/>
          </a:fontRef>
        </p:style>
        <p:txBody>
          <a:bodyPr rtlCol="0" anchor="ctr"/>
          <a:lstStyle/>
          <a:p>
            <a:pPr algn="ctr"/>
            <a:r>
              <a:rPr lang="zh-TW" altLang="en-US" sz="2000" dirty="0"/>
              <a:t>新聞區</a:t>
            </a:r>
          </a:p>
        </p:txBody>
      </p:sp>
      <p:sp>
        <p:nvSpPr>
          <p:cNvPr id="240" name="矩形: 圓角 239">
            <a:extLst>
              <a:ext uri="{FF2B5EF4-FFF2-40B4-BE49-F238E27FC236}">
                <a16:creationId xmlns:a16="http://schemas.microsoft.com/office/drawing/2014/main" id="{1D33E603-9674-BD34-5174-87D77A7CB0C3}"/>
              </a:ext>
            </a:extLst>
          </p:cNvPr>
          <p:cNvSpPr/>
          <p:nvPr/>
        </p:nvSpPr>
        <p:spPr>
          <a:xfrm>
            <a:off x="4953454" y="2515767"/>
            <a:ext cx="1440160" cy="720080"/>
          </a:xfrm>
          <a:prstGeom prst="roundRect">
            <a:avLst/>
          </a:prstGeom>
          <a:solidFill>
            <a:schemeClr val="accent5"/>
          </a:solidFill>
          <a:ln/>
        </p:spPr>
        <p:style>
          <a:lnRef idx="3">
            <a:schemeClr val="lt1"/>
          </a:lnRef>
          <a:fillRef idx="1">
            <a:schemeClr val="accent3"/>
          </a:fillRef>
          <a:effectRef idx="1">
            <a:schemeClr val="accent3"/>
          </a:effectRef>
          <a:fontRef idx="minor">
            <a:schemeClr val="lt1"/>
          </a:fontRef>
        </p:style>
        <p:txBody>
          <a:bodyPr rtlCol="0" anchor="ctr"/>
          <a:lstStyle/>
          <a:p>
            <a:pPr algn="ctr"/>
            <a:r>
              <a:rPr lang="zh-TW" altLang="en-US" sz="2000" dirty="0"/>
              <a:t>看板區</a:t>
            </a:r>
          </a:p>
        </p:txBody>
      </p:sp>
      <p:sp>
        <p:nvSpPr>
          <p:cNvPr id="241" name="矩形: 圓角 240">
            <a:extLst>
              <a:ext uri="{FF2B5EF4-FFF2-40B4-BE49-F238E27FC236}">
                <a16:creationId xmlns:a16="http://schemas.microsoft.com/office/drawing/2014/main" id="{C7FB07A8-D0BD-066D-C4EC-21305B9A508B}"/>
              </a:ext>
            </a:extLst>
          </p:cNvPr>
          <p:cNvSpPr/>
          <p:nvPr/>
        </p:nvSpPr>
        <p:spPr>
          <a:xfrm>
            <a:off x="6535971" y="2515767"/>
            <a:ext cx="1440160" cy="720080"/>
          </a:xfrm>
          <a:prstGeom prst="roundRect">
            <a:avLst/>
          </a:prstGeom>
          <a:solidFill>
            <a:schemeClr val="accent5"/>
          </a:solidFill>
          <a:ln/>
        </p:spPr>
        <p:style>
          <a:lnRef idx="3">
            <a:schemeClr val="lt1"/>
          </a:lnRef>
          <a:fillRef idx="1">
            <a:schemeClr val="accent3"/>
          </a:fillRef>
          <a:effectRef idx="1">
            <a:schemeClr val="accent3"/>
          </a:effectRef>
          <a:fontRef idx="minor">
            <a:schemeClr val="lt1"/>
          </a:fontRef>
        </p:style>
        <p:txBody>
          <a:bodyPr rtlCol="0" anchor="ctr"/>
          <a:lstStyle/>
          <a:p>
            <a:pPr algn="ctr"/>
            <a:r>
              <a:rPr lang="zh-TW" altLang="en-US" sz="2000" dirty="0"/>
              <a:t>論壇區</a:t>
            </a:r>
          </a:p>
        </p:txBody>
      </p:sp>
      <p:sp>
        <p:nvSpPr>
          <p:cNvPr id="242" name="矩形: 圓角 241">
            <a:extLst>
              <a:ext uri="{FF2B5EF4-FFF2-40B4-BE49-F238E27FC236}">
                <a16:creationId xmlns:a16="http://schemas.microsoft.com/office/drawing/2014/main" id="{86C9AD2C-0CA7-698F-D27B-756C06072837}"/>
              </a:ext>
            </a:extLst>
          </p:cNvPr>
          <p:cNvSpPr/>
          <p:nvPr/>
        </p:nvSpPr>
        <p:spPr>
          <a:xfrm>
            <a:off x="8114065" y="2515767"/>
            <a:ext cx="1440160" cy="720000"/>
          </a:xfrm>
          <a:prstGeom prst="roundRect">
            <a:avLst/>
          </a:prstGeom>
          <a:solidFill>
            <a:schemeClr val="accent5"/>
          </a:solidFill>
          <a:ln/>
        </p:spPr>
        <p:style>
          <a:lnRef idx="3">
            <a:schemeClr val="lt1"/>
          </a:lnRef>
          <a:fillRef idx="1">
            <a:schemeClr val="accent3"/>
          </a:fillRef>
          <a:effectRef idx="1">
            <a:schemeClr val="accent3"/>
          </a:effectRef>
          <a:fontRef idx="minor">
            <a:schemeClr val="lt1"/>
          </a:fontRef>
        </p:style>
        <p:txBody>
          <a:bodyPr rtlCol="0" anchor="ctr"/>
          <a:lstStyle/>
          <a:p>
            <a:pPr algn="ctr"/>
            <a:r>
              <a:rPr lang="zh-TW" altLang="en-US" sz="2000" dirty="0"/>
              <a:t>商城</a:t>
            </a:r>
          </a:p>
        </p:txBody>
      </p:sp>
      <p:sp>
        <p:nvSpPr>
          <p:cNvPr id="246" name="矩形: 圓角 245">
            <a:extLst>
              <a:ext uri="{FF2B5EF4-FFF2-40B4-BE49-F238E27FC236}">
                <a16:creationId xmlns:a16="http://schemas.microsoft.com/office/drawing/2014/main" id="{08F1415E-D1B4-53FA-998E-31AE99E80B55}"/>
              </a:ext>
            </a:extLst>
          </p:cNvPr>
          <p:cNvSpPr/>
          <p:nvPr/>
        </p:nvSpPr>
        <p:spPr>
          <a:xfrm>
            <a:off x="297316" y="4551565"/>
            <a:ext cx="1242000" cy="720080"/>
          </a:xfrm>
          <a:prstGeom prst="roundRect">
            <a:avLst/>
          </a:prstGeom>
          <a:ln/>
        </p:spPr>
        <p:style>
          <a:lnRef idx="3">
            <a:schemeClr val="lt1"/>
          </a:lnRef>
          <a:fillRef idx="1">
            <a:schemeClr val="accent3"/>
          </a:fillRef>
          <a:effectRef idx="1">
            <a:schemeClr val="accent3"/>
          </a:effectRef>
          <a:fontRef idx="minor">
            <a:schemeClr val="lt1"/>
          </a:fontRef>
        </p:style>
        <p:txBody>
          <a:bodyPr rtlCol="0" anchor="ctr"/>
          <a:lstStyle/>
          <a:p>
            <a:pPr algn="ctr"/>
            <a:r>
              <a:rPr lang="zh-TW" altLang="en-US" dirty="0"/>
              <a:t>設定</a:t>
            </a:r>
          </a:p>
        </p:txBody>
      </p:sp>
      <p:cxnSp>
        <p:nvCxnSpPr>
          <p:cNvPr id="266" name="直線接點 265">
            <a:extLst>
              <a:ext uri="{FF2B5EF4-FFF2-40B4-BE49-F238E27FC236}">
                <a16:creationId xmlns:a16="http://schemas.microsoft.com/office/drawing/2014/main" id="{01BFA752-07E7-DF1F-B9DD-A0E1388CC3C6}"/>
              </a:ext>
            </a:extLst>
          </p:cNvPr>
          <p:cNvCxnSpPr>
            <a:cxnSpLocks/>
            <a:stCxn id="238" idx="2"/>
            <a:endCxn id="42" idx="0"/>
          </p:cNvCxnSpPr>
          <p:nvPr/>
        </p:nvCxnSpPr>
        <p:spPr>
          <a:xfrm flipH="1">
            <a:off x="2496318" y="3235847"/>
            <a:ext cx="9615" cy="356051"/>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275" name="直線接點 274">
            <a:extLst>
              <a:ext uri="{FF2B5EF4-FFF2-40B4-BE49-F238E27FC236}">
                <a16:creationId xmlns:a16="http://schemas.microsoft.com/office/drawing/2014/main" id="{39727A7F-7B92-EF70-1545-CBFC6A8788E6}"/>
              </a:ext>
            </a:extLst>
          </p:cNvPr>
          <p:cNvCxnSpPr>
            <a:cxnSpLocks/>
            <a:endCxn id="237" idx="0"/>
          </p:cNvCxnSpPr>
          <p:nvPr/>
        </p:nvCxnSpPr>
        <p:spPr>
          <a:xfrm>
            <a:off x="927752" y="1885950"/>
            <a:ext cx="0" cy="618925"/>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285" name="直線接點 284">
            <a:extLst>
              <a:ext uri="{FF2B5EF4-FFF2-40B4-BE49-F238E27FC236}">
                <a16:creationId xmlns:a16="http://schemas.microsoft.com/office/drawing/2014/main" id="{54A0E850-3C6E-443C-B760-0FBAC51E86EB}"/>
              </a:ext>
            </a:extLst>
          </p:cNvPr>
          <p:cNvCxnSpPr>
            <a:cxnSpLocks/>
            <a:endCxn id="238" idx="0"/>
          </p:cNvCxnSpPr>
          <p:nvPr/>
        </p:nvCxnSpPr>
        <p:spPr>
          <a:xfrm>
            <a:off x="2505933" y="1916832"/>
            <a:ext cx="0" cy="598935"/>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289" name="直線接點 288">
            <a:extLst>
              <a:ext uri="{FF2B5EF4-FFF2-40B4-BE49-F238E27FC236}">
                <a16:creationId xmlns:a16="http://schemas.microsoft.com/office/drawing/2014/main" id="{9C5FCC84-0372-C590-4282-9A7DCD361512}"/>
              </a:ext>
            </a:extLst>
          </p:cNvPr>
          <p:cNvCxnSpPr>
            <a:cxnSpLocks/>
            <a:endCxn id="239" idx="0"/>
          </p:cNvCxnSpPr>
          <p:nvPr/>
        </p:nvCxnSpPr>
        <p:spPr>
          <a:xfrm>
            <a:off x="4087137" y="1916832"/>
            <a:ext cx="3880" cy="606678"/>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294" name="直線接點 293">
            <a:extLst>
              <a:ext uri="{FF2B5EF4-FFF2-40B4-BE49-F238E27FC236}">
                <a16:creationId xmlns:a16="http://schemas.microsoft.com/office/drawing/2014/main" id="{290057E9-1220-54C8-F865-5C1EF0D78268}"/>
              </a:ext>
            </a:extLst>
          </p:cNvPr>
          <p:cNvCxnSpPr>
            <a:cxnSpLocks/>
            <a:endCxn id="242" idx="0"/>
          </p:cNvCxnSpPr>
          <p:nvPr/>
        </p:nvCxnSpPr>
        <p:spPr>
          <a:xfrm>
            <a:off x="8831281" y="1885950"/>
            <a:ext cx="2864" cy="629817"/>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300" name="直線接點 299">
            <a:extLst>
              <a:ext uri="{FF2B5EF4-FFF2-40B4-BE49-F238E27FC236}">
                <a16:creationId xmlns:a16="http://schemas.microsoft.com/office/drawing/2014/main" id="{9E3DA627-C791-90E3-BDEC-46A1F1A85DBD}"/>
              </a:ext>
            </a:extLst>
          </p:cNvPr>
          <p:cNvCxnSpPr>
            <a:cxnSpLocks/>
            <a:endCxn id="241" idx="0"/>
          </p:cNvCxnSpPr>
          <p:nvPr/>
        </p:nvCxnSpPr>
        <p:spPr>
          <a:xfrm>
            <a:off x="7256051" y="1916832"/>
            <a:ext cx="0" cy="598935"/>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303" name="直線接點 302">
            <a:extLst>
              <a:ext uri="{FF2B5EF4-FFF2-40B4-BE49-F238E27FC236}">
                <a16:creationId xmlns:a16="http://schemas.microsoft.com/office/drawing/2014/main" id="{4E7D8E29-F063-7D2C-4D04-B6F9844881B9}"/>
              </a:ext>
            </a:extLst>
          </p:cNvPr>
          <p:cNvCxnSpPr>
            <a:cxnSpLocks/>
            <a:endCxn id="240" idx="0"/>
          </p:cNvCxnSpPr>
          <p:nvPr/>
        </p:nvCxnSpPr>
        <p:spPr>
          <a:xfrm flipH="1">
            <a:off x="5673534" y="1885950"/>
            <a:ext cx="4423" cy="629817"/>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306" name="直線接點 305">
            <a:extLst>
              <a:ext uri="{FF2B5EF4-FFF2-40B4-BE49-F238E27FC236}">
                <a16:creationId xmlns:a16="http://schemas.microsoft.com/office/drawing/2014/main" id="{8C414CCE-FB24-11B2-A63E-945947FBA3AA}"/>
              </a:ext>
            </a:extLst>
          </p:cNvPr>
          <p:cNvCxnSpPr>
            <a:cxnSpLocks/>
            <a:stCxn id="33" idx="2"/>
            <a:endCxn id="246" idx="0"/>
          </p:cNvCxnSpPr>
          <p:nvPr/>
        </p:nvCxnSpPr>
        <p:spPr>
          <a:xfrm flipH="1">
            <a:off x="918316" y="4301215"/>
            <a:ext cx="1684" cy="25035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310" name="直線接點 309">
            <a:extLst>
              <a:ext uri="{FF2B5EF4-FFF2-40B4-BE49-F238E27FC236}">
                <a16:creationId xmlns:a16="http://schemas.microsoft.com/office/drawing/2014/main" id="{787D09EE-6D7B-0020-F4AD-295A2362AED2}"/>
              </a:ext>
            </a:extLst>
          </p:cNvPr>
          <p:cNvCxnSpPr>
            <a:cxnSpLocks/>
            <a:stCxn id="246" idx="2"/>
            <a:endCxn id="38" idx="0"/>
          </p:cNvCxnSpPr>
          <p:nvPr/>
        </p:nvCxnSpPr>
        <p:spPr>
          <a:xfrm>
            <a:off x="918316" y="5271645"/>
            <a:ext cx="0" cy="259629"/>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314" name="矩形: 圓角 313">
            <a:extLst>
              <a:ext uri="{FF2B5EF4-FFF2-40B4-BE49-F238E27FC236}">
                <a16:creationId xmlns:a16="http://schemas.microsoft.com/office/drawing/2014/main" id="{33A2139D-8574-43DA-A8CA-63F995FF5279}"/>
              </a:ext>
            </a:extLst>
          </p:cNvPr>
          <p:cNvSpPr>
            <a:spLocks/>
          </p:cNvSpPr>
          <p:nvPr/>
        </p:nvSpPr>
        <p:spPr>
          <a:xfrm>
            <a:off x="1874340" y="4552807"/>
            <a:ext cx="1242000" cy="720080"/>
          </a:xfrm>
          <a:prstGeom prst="roundRect">
            <a:avLst/>
          </a:prstGeom>
          <a:ln/>
        </p:spPr>
        <p:style>
          <a:lnRef idx="3">
            <a:schemeClr val="lt1"/>
          </a:lnRef>
          <a:fillRef idx="1">
            <a:schemeClr val="accent3"/>
          </a:fillRef>
          <a:effectRef idx="1">
            <a:schemeClr val="accent3"/>
          </a:effectRef>
          <a:fontRef idx="minor">
            <a:schemeClr val="lt1"/>
          </a:fontRef>
        </p:style>
        <p:txBody>
          <a:bodyPr rtlCol="0" anchor="ctr"/>
          <a:lstStyle/>
          <a:p>
            <a:pPr algn="ctr"/>
            <a:r>
              <a:rPr lang="zh-TW" altLang="en-US" dirty="0"/>
              <a:t>修改資料</a:t>
            </a:r>
          </a:p>
        </p:txBody>
      </p:sp>
      <p:cxnSp>
        <p:nvCxnSpPr>
          <p:cNvPr id="315" name="直線接點 314">
            <a:extLst>
              <a:ext uri="{FF2B5EF4-FFF2-40B4-BE49-F238E27FC236}">
                <a16:creationId xmlns:a16="http://schemas.microsoft.com/office/drawing/2014/main" id="{91500216-3239-84F5-3F76-ADBAC95F655C}"/>
              </a:ext>
            </a:extLst>
          </p:cNvPr>
          <p:cNvCxnSpPr>
            <a:cxnSpLocks/>
            <a:stCxn id="42" idx="2"/>
            <a:endCxn id="314" idx="0"/>
          </p:cNvCxnSpPr>
          <p:nvPr/>
        </p:nvCxnSpPr>
        <p:spPr>
          <a:xfrm flipH="1">
            <a:off x="2495340" y="4311978"/>
            <a:ext cx="978" cy="240829"/>
          </a:xfrm>
          <a:prstGeom prst="line">
            <a:avLst/>
          </a:prstGeom>
          <a:ln w="571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546565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6AEAA045-458C-F879-3C4C-D1FA5F3D5896}"/>
              </a:ext>
            </a:extLst>
          </p:cNvPr>
          <p:cNvSpPr>
            <a:spLocks noGrp="1"/>
          </p:cNvSpPr>
          <p:nvPr>
            <p:ph idx="1"/>
          </p:nvPr>
        </p:nvSpPr>
        <p:spPr>
          <a:xfrm>
            <a:off x="4736976" y="1628800"/>
            <a:ext cx="3096344" cy="4030920"/>
          </a:xfrm>
        </p:spPr>
        <p:txBody>
          <a:bodyPr/>
          <a:lstStyle/>
          <a:p>
            <a:pPr marL="0" indent="0">
              <a:buNone/>
            </a:pPr>
            <a:r>
              <a:rPr lang="zh-TW" altLang="en-US" dirty="0">
                <a:solidFill>
                  <a:srgbClr val="0070C0"/>
                </a:solidFill>
              </a:rPr>
              <a:t>大楷</a:t>
            </a:r>
            <a:r>
              <a:rPr lang="zh-TW" altLang="en-US" dirty="0"/>
              <a:t>在學校聽到同學們都在聊最近新出的</a:t>
            </a:r>
            <a:r>
              <a:rPr lang="zh-TW" altLang="en-US" dirty="0">
                <a:solidFill>
                  <a:schemeClr val="accent3"/>
                </a:solidFill>
              </a:rPr>
              <a:t>魔物獵人</a:t>
            </a:r>
            <a:endParaRPr lang="en-US" altLang="zh-TW" dirty="0">
              <a:solidFill>
                <a:schemeClr val="accent3"/>
              </a:solidFill>
            </a:endParaRPr>
          </a:p>
          <a:p>
            <a:pPr marL="0" indent="0">
              <a:buNone/>
            </a:pPr>
            <a:endParaRPr lang="en-US" altLang="zh-TW" dirty="0">
              <a:solidFill>
                <a:schemeClr val="bg1"/>
              </a:solidFill>
            </a:endParaRPr>
          </a:p>
          <a:p>
            <a:pPr marL="0" indent="0">
              <a:buNone/>
            </a:pPr>
            <a:r>
              <a:rPr lang="zh-TW" altLang="en-US" dirty="0">
                <a:solidFill>
                  <a:schemeClr val="bg1"/>
                </a:solidFill>
              </a:rPr>
              <a:t>於是來到我們網站想要了解遊戲相關內容</a:t>
            </a:r>
            <a:r>
              <a:rPr lang="en-US" altLang="zh-TW" dirty="0">
                <a:solidFill>
                  <a:schemeClr val="bg1"/>
                </a:solidFill>
              </a:rPr>
              <a:t>…</a:t>
            </a:r>
            <a:endParaRPr lang="zh-TW" altLang="en-US" dirty="0">
              <a:solidFill>
                <a:schemeClr val="bg1"/>
              </a:solidFill>
            </a:endParaRPr>
          </a:p>
        </p:txBody>
      </p:sp>
      <p:sp>
        <p:nvSpPr>
          <p:cNvPr id="3" name="標題 3">
            <a:extLst>
              <a:ext uri="{FF2B5EF4-FFF2-40B4-BE49-F238E27FC236}">
                <a16:creationId xmlns:a16="http://schemas.microsoft.com/office/drawing/2014/main" id="{45AF73B6-C2B2-981F-BDCC-BEA52DEA5014}"/>
              </a:ext>
            </a:extLst>
          </p:cNvPr>
          <p:cNvSpPr txBox="1">
            <a:spLocks/>
          </p:cNvSpPr>
          <p:nvPr/>
        </p:nvSpPr>
        <p:spPr>
          <a:xfrm>
            <a:off x="776536" y="94654"/>
            <a:ext cx="8640960" cy="68102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lang="zh-TW" altLang="en-US" sz="3600" b="1" kern="1200" spc="300" dirty="0">
                <a:solidFill>
                  <a:srgbClr val="FFC000"/>
                </a:solidFill>
                <a:latin typeface="+mn-ea"/>
                <a:ea typeface="+mn-ea"/>
                <a:cs typeface="+mj-cs"/>
              </a:defRPr>
            </a:lvl1pPr>
          </a:lstStyle>
          <a:p>
            <a:r>
              <a:rPr lang="zh-TW" altLang="en-US" dirty="0"/>
              <a:t>情境</a:t>
            </a:r>
          </a:p>
        </p:txBody>
      </p:sp>
      <mc:AlternateContent xmlns:mc="http://schemas.openxmlformats.org/markup-compatibility/2006">
        <mc:Choice xmlns:am3d="http://schemas.microsoft.com/office/drawing/2017/model3d" Requires="am3d">
          <p:graphicFrame>
            <p:nvGraphicFramePr>
              <p:cNvPr id="5" name="3D 模型 4" descr="Caroler in Blue Jacket">
                <a:extLst>
                  <a:ext uri="{FF2B5EF4-FFF2-40B4-BE49-F238E27FC236}">
                    <a16:creationId xmlns:a16="http://schemas.microsoft.com/office/drawing/2014/main" id="{2AC25844-0D81-C24F-6B7C-87BA8D892729}"/>
                  </a:ext>
                </a:extLst>
              </p:cNvPr>
              <p:cNvGraphicFramePr>
                <a:graphicFrameLocks noChangeAspect="1"/>
              </p:cNvGraphicFramePr>
              <p:nvPr>
                <p:extLst>
                  <p:ext uri="{D42A27DB-BD31-4B8C-83A1-F6EECF244321}">
                    <p14:modId xmlns:p14="http://schemas.microsoft.com/office/powerpoint/2010/main" val="3062591360"/>
                  </p:ext>
                </p:extLst>
              </p:nvPr>
            </p:nvGraphicFramePr>
            <p:xfrm>
              <a:off x="2144688" y="1485098"/>
              <a:ext cx="1568430" cy="3887803"/>
            </p:xfrm>
            <a:graphic>
              <a:graphicData uri="http://schemas.microsoft.com/office/drawing/2017/model3d">
                <am3d:model3d r:embed="rId2">
                  <am3d:spPr>
                    <a:xfrm>
                      <a:off x="0" y="0"/>
                      <a:ext cx="1568430" cy="3887803"/>
                    </a:xfrm>
                    <a:prstGeom prst="rect">
                      <a:avLst/>
                    </a:prstGeom>
                  </am3d:spPr>
                  <am3d:camera>
                    <am3d:pos x="0" y="0" z="53038953"/>
                    <am3d:up dx="0" dy="36000000" dz="0"/>
                    <am3d:lookAt x="0" y="0" z="0"/>
                    <am3d:perspective fov="2700000"/>
                  </am3d:camera>
                  <am3d:trans>
                    <am3d:meterPerModelUnit n="3809538" d="1000000"/>
                    <am3d:preTrans dx="-124000" dy="-18000000" dz="127018"/>
                    <am3d:scale>
                      <am3d:sx n="1000000" d="1000000"/>
                      <am3d:sy n="1000000" d="1000000"/>
                      <am3d:sz n="1000000" d="1000000"/>
                    </am3d:scale>
                    <am3d:rot ax="621205" ay="601849" az="109356"/>
                    <am3d:postTrans dx="0" dy="0" dz="0"/>
                  </am3d:trans>
                  <am3d:raster rName="Office3DRenderer" rVer="16.0.8326">
                    <am3d:blip r:embed="rId3"/>
                  </am3d:raster>
                  <am3d:objViewport viewportSz="432506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 name="3D 模型 4" descr="Caroler in Blue Jacket">
                <a:extLst>
                  <a:ext uri="{FF2B5EF4-FFF2-40B4-BE49-F238E27FC236}">
                    <a16:creationId xmlns:a16="http://schemas.microsoft.com/office/drawing/2014/main" id="{2AC25844-0D81-C24F-6B7C-87BA8D892729}"/>
                  </a:ext>
                </a:extLst>
              </p:cNvPr>
              <p:cNvPicPr>
                <a:picLocks noGrp="1" noRot="1" noChangeAspect="1" noMove="1" noResize="1" noEditPoints="1" noAdjustHandles="1" noChangeArrowheads="1" noChangeShapeType="1" noCrop="1"/>
              </p:cNvPicPr>
              <p:nvPr/>
            </p:nvPicPr>
            <p:blipFill>
              <a:blip r:embed="rId3"/>
              <a:stretch>
                <a:fillRect/>
              </a:stretch>
            </p:blipFill>
            <p:spPr>
              <a:xfrm>
                <a:off x="2144688" y="1485098"/>
                <a:ext cx="1568430" cy="3887803"/>
              </a:xfrm>
              <a:prstGeom prst="rect">
                <a:avLst/>
              </a:prstGeom>
            </p:spPr>
          </p:pic>
        </mc:Fallback>
      </mc:AlternateContent>
    </p:spTree>
    <p:extLst>
      <p:ext uri="{BB962C8B-B14F-4D97-AF65-F5344CB8AC3E}">
        <p14:creationId xmlns:p14="http://schemas.microsoft.com/office/powerpoint/2010/main" val="24874835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idx="4294967295"/>
          </p:nvPr>
        </p:nvSpPr>
        <p:spPr>
          <a:xfrm>
            <a:off x="632520" y="83684"/>
            <a:ext cx="8640960" cy="681020"/>
          </a:xfrm>
          <a:prstGeom prst="rect">
            <a:avLst/>
          </a:prstGeom>
        </p:spPr>
        <p:txBody>
          <a:bodyPr>
            <a:normAutofit/>
          </a:bodyPr>
          <a:lstStyle/>
          <a:p>
            <a:r>
              <a:rPr lang="zh-TW" altLang="en-US" dirty="0"/>
              <a:t>論壇首頁  </a:t>
            </a:r>
            <a:r>
              <a:rPr lang="en-US" altLang="zh-TW" dirty="0"/>
              <a:t>(Home Page)</a:t>
            </a:r>
            <a:endParaRPr lang="zh-TW" altLang="en-US" dirty="0"/>
          </a:p>
        </p:txBody>
      </p:sp>
      <p:sp>
        <p:nvSpPr>
          <p:cNvPr id="5" name="內容版面配置區 4">
            <a:extLst>
              <a:ext uri="{FF2B5EF4-FFF2-40B4-BE49-F238E27FC236}">
                <a16:creationId xmlns:a16="http://schemas.microsoft.com/office/drawing/2014/main" id="{4FB6A7B6-520E-4BA9-B663-A4876716A3DB}"/>
              </a:ext>
            </a:extLst>
          </p:cNvPr>
          <p:cNvSpPr>
            <a:spLocks noGrp="1"/>
          </p:cNvSpPr>
          <p:nvPr>
            <p:ph idx="1"/>
          </p:nvPr>
        </p:nvSpPr>
        <p:spPr>
          <a:xfrm>
            <a:off x="7329264" y="1268760"/>
            <a:ext cx="2376264" cy="4942580"/>
          </a:xfrm>
        </p:spPr>
        <p:txBody>
          <a:bodyPr>
            <a:normAutofit/>
          </a:bodyPr>
          <a:lstStyle/>
          <a:p>
            <a:r>
              <a:rPr lang="zh-TW" altLang="en-US" sz="2000" dirty="0"/>
              <a:t>主導覽列：</a:t>
            </a:r>
            <a:endParaRPr lang="en-US" altLang="zh-TW" sz="2000" dirty="0"/>
          </a:p>
          <a:p>
            <a:pPr marL="361950" lvl="1" indent="0">
              <a:buNone/>
            </a:pPr>
            <a:r>
              <a:rPr lang="zh-TW" altLang="en-US" sz="1600" dirty="0"/>
              <a:t>搜索欄：可以查詢所需要的資訊及商品</a:t>
            </a:r>
            <a:endParaRPr lang="en-US" altLang="zh-TW" sz="1600" dirty="0"/>
          </a:p>
          <a:p>
            <a:pPr marL="361950" lvl="1" indent="0">
              <a:buNone/>
            </a:pPr>
            <a:r>
              <a:rPr lang="zh-TW" altLang="en-US" sz="1600" dirty="0"/>
              <a:t>登入</a:t>
            </a:r>
            <a:r>
              <a:rPr lang="en-US" altLang="zh-TW" sz="1600" dirty="0"/>
              <a:t>/</a:t>
            </a:r>
            <a:r>
              <a:rPr lang="zh-TW" altLang="en-US" sz="1600" dirty="0"/>
              <a:t>註冊 按鈕</a:t>
            </a:r>
            <a:endParaRPr lang="en-US" altLang="zh-TW" sz="1600" dirty="0"/>
          </a:p>
          <a:p>
            <a:pPr marL="361950" lvl="1" indent="0">
              <a:buNone/>
            </a:pPr>
            <a:r>
              <a:rPr lang="zh-TW" altLang="en-US" sz="1600" dirty="0"/>
              <a:t>漢堡選單：方便使用者快速前往頁面</a:t>
            </a:r>
            <a:endParaRPr lang="en-US" altLang="zh-TW" sz="1600" dirty="0"/>
          </a:p>
          <a:p>
            <a:r>
              <a:rPr lang="zh-TW" altLang="en-US" sz="2000" dirty="0"/>
              <a:t>側邊選單：</a:t>
            </a:r>
            <a:endParaRPr lang="en-US" altLang="zh-TW" sz="2000" dirty="0"/>
          </a:p>
          <a:p>
            <a:pPr marL="361950" lvl="1" indent="0">
              <a:buNone/>
            </a:pPr>
            <a:r>
              <a:rPr lang="zh-TW" altLang="en-US" sz="1600" dirty="0"/>
              <a:t>使用者可以點選想前往的頁面</a:t>
            </a:r>
            <a:endParaRPr lang="en-US" altLang="zh-TW" sz="1600" dirty="0"/>
          </a:p>
          <a:p>
            <a:r>
              <a:rPr lang="zh-TW" altLang="en-US" sz="2000" dirty="0"/>
              <a:t>最新消息：</a:t>
            </a:r>
            <a:endParaRPr lang="en-US" altLang="zh-TW" sz="2000" dirty="0"/>
          </a:p>
          <a:p>
            <a:pPr marL="361950" lvl="1" indent="0">
              <a:buNone/>
            </a:pPr>
            <a:r>
              <a:rPr lang="zh-TW" altLang="en-US" sz="1600" dirty="0"/>
              <a:t>顯示最新資訊</a:t>
            </a:r>
            <a:endParaRPr lang="en-US" altLang="zh-TW" sz="1600" dirty="0"/>
          </a:p>
          <a:p>
            <a:r>
              <a:rPr lang="zh-TW" altLang="en-US" sz="2000" dirty="0"/>
              <a:t>廣告：</a:t>
            </a:r>
            <a:endParaRPr lang="en-US" altLang="zh-TW" sz="2000" dirty="0"/>
          </a:p>
          <a:p>
            <a:pPr marL="361950" lvl="1" indent="0">
              <a:buNone/>
            </a:pPr>
            <a:r>
              <a:rPr lang="zh-TW" altLang="en-US" sz="1600" dirty="0"/>
              <a:t>展示近期熱賣商品</a:t>
            </a:r>
            <a:endParaRPr lang="en-US" altLang="zh-TW" sz="2000" dirty="0"/>
          </a:p>
        </p:txBody>
      </p:sp>
      <p:pic>
        <p:nvPicPr>
          <p:cNvPr id="2" name="圖片 1">
            <a:extLst>
              <a:ext uri="{FF2B5EF4-FFF2-40B4-BE49-F238E27FC236}">
                <a16:creationId xmlns:a16="http://schemas.microsoft.com/office/drawing/2014/main" id="{2B4C4B99-5292-4AD6-9E64-78FFF1EFDB02}"/>
              </a:ext>
            </a:extLst>
          </p:cNvPr>
          <p:cNvPicPr>
            <a:picLocks noChangeAspect="1"/>
          </p:cNvPicPr>
          <p:nvPr/>
        </p:nvPicPr>
        <p:blipFill rotWithShape="1">
          <a:blip r:embed="rId2"/>
          <a:srcRect t="11891" r="1172"/>
          <a:stretch/>
        </p:blipFill>
        <p:spPr>
          <a:xfrm>
            <a:off x="128464" y="1272274"/>
            <a:ext cx="7197906" cy="4939065"/>
          </a:xfrm>
          <a:prstGeom prst="rect">
            <a:avLst/>
          </a:prstGeom>
        </p:spPr>
      </p:pic>
      <p:pic>
        <p:nvPicPr>
          <p:cNvPr id="3" name="圖片 2">
            <a:extLst>
              <a:ext uri="{FF2B5EF4-FFF2-40B4-BE49-F238E27FC236}">
                <a16:creationId xmlns:a16="http://schemas.microsoft.com/office/drawing/2014/main" id="{AF55661B-D736-4E12-AB2B-CD59138701B6}"/>
              </a:ext>
            </a:extLst>
          </p:cNvPr>
          <p:cNvPicPr>
            <a:picLocks noChangeAspect="1"/>
          </p:cNvPicPr>
          <p:nvPr/>
        </p:nvPicPr>
        <p:blipFill rotWithShape="1">
          <a:blip r:embed="rId3"/>
          <a:srcRect l="1654" t="2470"/>
          <a:stretch/>
        </p:blipFill>
        <p:spPr>
          <a:xfrm>
            <a:off x="2998980" y="929116"/>
            <a:ext cx="4319033" cy="2843049"/>
          </a:xfrm>
          <a:prstGeom prst="rect">
            <a:avLst/>
          </a:prstGeom>
        </p:spPr>
      </p:pic>
    </p:spTree>
    <p:extLst>
      <p:ext uri="{BB962C8B-B14F-4D97-AF65-F5344CB8AC3E}">
        <p14:creationId xmlns:p14="http://schemas.microsoft.com/office/powerpoint/2010/main" val="1179930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250" fill="hold"/>
                                        <p:tgtEl>
                                          <p:spTgt spid="3"/>
                                        </p:tgtEl>
                                        <p:attrNameLst>
                                          <p:attrName>ppt_w</p:attrName>
                                        </p:attrNameLst>
                                      </p:cBhvr>
                                      <p:tavLst>
                                        <p:tav tm="0">
                                          <p:val>
                                            <p:fltVal val="0"/>
                                          </p:val>
                                        </p:tav>
                                        <p:tav tm="100000">
                                          <p:val>
                                            <p:strVal val="#ppt_w"/>
                                          </p:val>
                                        </p:tav>
                                      </p:tavLst>
                                    </p:anim>
                                    <p:anim calcmode="lin" valueType="num">
                                      <p:cBhvr>
                                        <p:cTn id="8" dur="250" fill="hold"/>
                                        <p:tgtEl>
                                          <p:spTgt spid="3"/>
                                        </p:tgtEl>
                                        <p:attrNameLst>
                                          <p:attrName>ppt_h</p:attrName>
                                        </p:attrNameLst>
                                      </p:cBhvr>
                                      <p:tavLst>
                                        <p:tav tm="0">
                                          <p:val>
                                            <p:fltVal val="0"/>
                                          </p:val>
                                        </p:tav>
                                        <p:tav tm="100000">
                                          <p:val>
                                            <p:strVal val="#ppt_h"/>
                                          </p:val>
                                        </p:tav>
                                      </p:tavLst>
                                    </p:anim>
                                    <p:animEffect transition="in" filter="fade">
                                      <p:cBhvr>
                                        <p:cTn id="9" dur="2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2020簡報範本_light">
  <a:themeElements>
    <a:clrScheme name="自訂 4">
      <a:dk1>
        <a:srgbClr val="545454"/>
      </a:dk1>
      <a:lt1>
        <a:srgbClr val="FFFFFF"/>
      </a:lt1>
      <a:dk2>
        <a:srgbClr val="C6C6C6"/>
      </a:dk2>
      <a:lt2>
        <a:srgbClr val="F2F2F2"/>
      </a:lt2>
      <a:accent1>
        <a:srgbClr val="FFFFFF"/>
      </a:accent1>
      <a:accent2>
        <a:srgbClr val="2D8F98"/>
      </a:accent2>
      <a:accent3>
        <a:srgbClr val="F0591B"/>
      </a:accent3>
      <a:accent4>
        <a:srgbClr val="FFC000"/>
      </a:accent4>
      <a:accent5>
        <a:srgbClr val="90C115"/>
      </a:accent5>
      <a:accent6>
        <a:srgbClr val="6ECBD4"/>
      </a:accent6>
      <a:hlink>
        <a:srgbClr val="F0591B"/>
      </a:hlink>
      <a:folHlink>
        <a:srgbClr val="2A2A2A"/>
      </a:folHlink>
    </a:clrScheme>
    <a:fontScheme name="自訂 1">
      <a:majorFont>
        <a:latin typeface="Arial"/>
        <a:ea typeface="微軟正黑體"/>
        <a:cs typeface=""/>
      </a:majorFont>
      <a:minorFont>
        <a:latin typeface="Arial"/>
        <a:ea typeface="微軟正黑體"/>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spPr>
      <a:bodyPr rtlCol="0" anchor="ctr"/>
      <a:lstStyle>
        <a:defPPr algn="ctr">
          <a:defRPr/>
        </a:defPPr>
      </a:lstStyle>
      <a:style>
        <a:lnRef idx="1">
          <a:schemeClr val="accent4"/>
        </a:lnRef>
        <a:fillRef idx="3">
          <a:schemeClr val="accent4"/>
        </a:fillRef>
        <a:effectRef idx="2">
          <a:schemeClr val="accent4"/>
        </a:effectRef>
        <a:fontRef idx="minor">
          <a:schemeClr val="lt1"/>
        </a:fontRef>
      </a:style>
    </a:spDef>
    <a:txDef>
      <a:spPr>
        <a:noFill/>
      </a:spPr>
      <a:bodyPr wrap="none" rtlCol="0">
        <a:spAutoFit/>
      </a:bodyPr>
      <a:lstStyle>
        <a:defPPr>
          <a:defRPr dirty="0" err="1" smtClean="0">
            <a:solidFill>
              <a:schemeClr val="tx1">
                <a:lumMod val="75000"/>
              </a:schemeClr>
            </a:solidFill>
          </a:defRPr>
        </a:defPPr>
      </a:lstStyle>
    </a:txDef>
  </a:objectDefaults>
  <a:extraClrSchemeLst/>
  <a:extLst>
    <a:ext uri="{05A4C25C-085E-4340-85A3-A5531E510DB2}">
      <thm15:themeFamily xmlns:thm15="http://schemas.microsoft.com/office/thememl/2012/main" name="資策會2021簡報範本_dark.potx" id="{81C76F81-1671-4B56-BD0F-02ECACBEA1CD}" vid="{64F81388-CB1B-4503-9A85-CB10ADCB8F38}"/>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資策會2021_簡報範本_dark_1</Template>
  <TotalTime>1503</TotalTime>
  <Words>1782</Words>
  <Application>Microsoft Office PowerPoint</Application>
  <PresentationFormat>A4 紙張 (210x297 公釐)</PresentationFormat>
  <Paragraphs>203</Paragraphs>
  <Slides>37</Slides>
  <Notes>0</Notes>
  <HiddenSlides>0</HiddenSlides>
  <MMClips>0</MMClips>
  <ScaleCrop>false</ScaleCrop>
  <HeadingPairs>
    <vt:vector size="6" baseType="variant">
      <vt:variant>
        <vt:lpstr>使用字型</vt:lpstr>
      </vt:variant>
      <vt:variant>
        <vt:i4>4</vt:i4>
      </vt:variant>
      <vt:variant>
        <vt:lpstr>佈景主題</vt:lpstr>
      </vt:variant>
      <vt:variant>
        <vt:i4>1</vt:i4>
      </vt:variant>
      <vt:variant>
        <vt:lpstr>投影片標題</vt:lpstr>
      </vt:variant>
      <vt:variant>
        <vt:i4>37</vt:i4>
      </vt:variant>
    </vt:vector>
  </HeadingPairs>
  <TitlesOfParts>
    <vt:vector size="42" baseType="lpstr">
      <vt:lpstr>微軟正黑體</vt:lpstr>
      <vt:lpstr>Arial</vt:lpstr>
      <vt:lpstr>Calibri</vt:lpstr>
      <vt:lpstr>Wingdings</vt:lpstr>
      <vt:lpstr>2020簡報範本_light</vt:lpstr>
      <vt:lpstr>遊戲論壇 GameForum</vt:lpstr>
      <vt:lpstr>小組分工</vt:lpstr>
      <vt:lpstr>大綱</vt:lpstr>
      <vt:lpstr>動機</vt:lpstr>
      <vt:lpstr>如何投入應用</vt:lpstr>
      <vt:lpstr>開發技術</vt:lpstr>
      <vt:lpstr>網站架構</vt:lpstr>
      <vt:lpstr>PowerPoint 簡報</vt:lpstr>
      <vt:lpstr>論壇首頁  (Home Page)</vt:lpstr>
      <vt:lpstr>PowerPoint 簡報</vt:lpstr>
      <vt:lpstr>新聞列表  (NewsList) </vt:lpstr>
      <vt:lpstr>新聞內容  (News)</vt:lpstr>
      <vt:lpstr>新聞內容 (News)</vt:lpstr>
      <vt:lpstr>登入/註冊頁面  (Login)</vt:lpstr>
      <vt:lpstr>登入/註冊頁面  (Login)</vt:lpstr>
      <vt:lpstr>設定頁面  (Setting)</vt:lpstr>
      <vt:lpstr>設定頁面(第三方綁定)  (Setting)</vt:lpstr>
      <vt:lpstr>個人頁面(訪客/好友功能)  (Personal)</vt:lpstr>
      <vt:lpstr>看板列表</vt:lpstr>
      <vt:lpstr>看板首頁</vt:lpstr>
      <vt:lpstr>文章列表</vt:lpstr>
      <vt:lpstr>SignalR 聊天室</vt:lpstr>
      <vt:lpstr>文章頁面</vt:lpstr>
      <vt:lpstr>文章頁面</vt:lpstr>
      <vt:lpstr>文章編輯器</vt:lpstr>
      <vt:lpstr>商城頁面  (Shopping Mall)</vt:lpstr>
      <vt:lpstr>商城頁面  (Shopping Mall)</vt:lpstr>
      <vt:lpstr>商品頁面 (Product)</vt:lpstr>
      <vt:lpstr>商品頁面 (Product)</vt:lpstr>
      <vt:lpstr>購物車頁面 (ShoppingCart)</vt:lpstr>
      <vt:lpstr>購物車頁面 (ShoppingCart)</vt:lpstr>
      <vt:lpstr>結帳頁面 (Checkout)</vt:lpstr>
      <vt:lpstr>商品管理頁面 (ProductManagement)</vt:lpstr>
      <vt:lpstr>商品管理頁面 (ProductManagement)</vt:lpstr>
      <vt:lpstr>商品管理頁面 (ProductManagement)</vt:lpstr>
      <vt:lpstr>訂單紀錄清單</vt:lpstr>
      <vt:lpstr>客服頁面</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題目</dc:title>
  <dc:creator>Wei-Tsung Wang</dc:creator>
  <cp:lastModifiedBy>皓騫 紀</cp:lastModifiedBy>
  <cp:revision>84</cp:revision>
  <dcterms:created xsi:type="dcterms:W3CDTF">2021-04-12T00:49:08Z</dcterms:created>
  <dcterms:modified xsi:type="dcterms:W3CDTF">2025-03-30T02:37:41Z</dcterms:modified>
  <cp:category/>
</cp:coreProperties>
</file>